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15CB4-B3B9-47D1-AB8E-43E9D7DFC889}" v="47" dt="2022-03-05T15:30:53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Booton" userId="5c12636f43ad1a6f" providerId="LiveId" clId="{7A915CB4-B3B9-47D1-AB8E-43E9D7DFC889}"/>
    <pc:docChg chg="undo custSel modSld modMainMaster">
      <pc:chgData name="Catherine Booton" userId="5c12636f43ad1a6f" providerId="LiveId" clId="{7A915CB4-B3B9-47D1-AB8E-43E9D7DFC889}" dt="2022-03-05T15:30:53.590" v="267" actId="1076"/>
      <pc:docMkLst>
        <pc:docMk/>
      </pc:docMkLst>
      <pc:sldChg chg="modTransition">
        <pc:chgData name="Catherine Booton" userId="5c12636f43ad1a6f" providerId="LiveId" clId="{7A915CB4-B3B9-47D1-AB8E-43E9D7DFC889}" dt="2022-03-05T15:12:37.980" v="265"/>
        <pc:sldMkLst>
          <pc:docMk/>
          <pc:sldMk cId="2584891090" sldId="256"/>
        </pc:sldMkLst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893704872" sldId="257"/>
        </pc:sldMkLst>
        <pc:spChg chg="mod">
          <ac:chgData name="Catherine Booton" userId="5c12636f43ad1a6f" providerId="LiveId" clId="{7A915CB4-B3B9-47D1-AB8E-43E9D7DFC889}" dt="2022-03-05T14:54:55.539" v="136" actId="26606"/>
          <ac:spMkLst>
            <pc:docMk/>
            <pc:sldMk cId="893704872" sldId="257"/>
            <ac:spMk id="3" creationId="{4E35F224-BE6D-4264-A4AA-82E5BC0F8008}"/>
          </ac:spMkLst>
        </pc:spChg>
        <pc:spChg chg="add del mod">
          <ac:chgData name="Catherine Booton" userId="5c12636f43ad1a6f" providerId="LiveId" clId="{7A915CB4-B3B9-47D1-AB8E-43E9D7DFC889}" dt="2022-03-05T14:54:38.827" v="135" actId="478"/>
          <ac:spMkLst>
            <pc:docMk/>
            <pc:sldMk cId="893704872" sldId="257"/>
            <ac:spMk id="6" creationId="{2EDD55A5-4238-42ED-9DFD-469B0F942306}"/>
          </ac:spMkLst>
        </pc:spChg>
        <pc:spChg chg="add del mod">
          <ac:chgData name="Catherine Booton" userId="5c12636f43ad1a6f" providerId="LiveId" clId="{7A915CB4-B3B9-47D1-AB8E-43E9D7DFC889}" dt="2022-03-04T17:25:23.528" v="60" actId="478"/>
          <ac:spMkLst>
            <pc:docMk/>
            <pc:sldMk cId="893704872" sldId="257"/>
            <ac:spMk id="9" creationId="{180F4724-A798-452B-8CB8-60B3B881BA54}"/>
          </ac:spMkLst>
        </pc:spChg>
        <pc:spChg chg="add del">
          <ac:chgData name="Catherine Booton" userId="5c12636f43ad1a6f" providerId="LiveId" clId="{7A915CB4-B3B9-47D1-AB8E-43E9D7DFC889}" dt="2022-03-05T14:54:29.505" v="133" actId="26606"/>
          <ac:spMkLst>
            <pc:docMk/>
            <pc:sldMk cId="893704872" sldId="257"/>
            <ac:spMk id="13" creationId="{AAB8EDC3-1C0D-4505-A2C7-839A5161FB53}"/>
          </ac:spMkLst>
        </pc:spChg>
        <pc:spChg chg="add del">
          <ac:chgData name="Catherine Booton" userId="5c12636f43ad1a6f" providerId="LiveId" clId="{7A915CB4-B3B9-47D1-AB8E-43E9D7DFC889}" dt="2022-03-05T14:54:29.505" v="133" actId="26606"/>
          <ac:spMkLst>
            <pc:docMk/>
            <pc:sldMk cId="893704872" sldId="257"/>
            <ac:spMk id="15" creationId="{2069E294-3813-4588-9E9C-AEA08F9C4DA1}"/>
          </ac:spMkLst>
        </pc:spChg>
        <pc:spChg chg="add del">
          <ac:chgData name="Catherine Booton" userId="5c12636f43ad1a6f" providerId="LiveId" clId="{7A915CB4-B3B9-47D1-AB8E-43E9D7DFC889}" dt="2022-03-05T14:54:55.539" v="136" actId="26606"/>
          <ac:spMkLst>
            <pc:docMk/>
            <pc:sldMk cId="893704872" sldId="257"/>
            <ac:spMk id="20" creationId="{823AC064-BC96-4F32-8AE1-B2FD38754823}"/>
          </ac:spMkLst>
        </pc:spChg>
        <pc:spChg chg="add">
          <ac:chgData name="Catherine Booton" userId="5c12636f43ad1a6f" providerId="LiveId" clId="{7A915CB4-B3B9-47D1-AB8E-43E9D7DFC889}" dt="2022-03-05T14:54:55.539" v="136" actId="26606"/>
          <ac:spMkLst>
            <pc:docMk/>
            <pc:sldMk cId="893704872" sldId="257"/>
            <ac:spMk id="31" creationId="{823AC064-BC96-4F32-8AE1-B2FD38754823}"/>
          </ac:spMkLst>
        </pc:spChg>
        <pc:picChg chg="add mod">
          <ac:chgData name="Catherine Booton" userId="5c12636f43ad1a6f" providerId="LiveId" clId="{7A915CB4-B3B9-47D1-AB8E-43E9D7DFC889}" dt="2022-03-05T14:54:55.539" v="136" actId="26606"/>
          <ac:picMkLst>
            <pc:docMk/>
            <pc:sldMk cId="893704872" sldId="257"/>
            <ac:picMk id="5" creationId="{2D542D20-BB82-4BEE-ACFE-B74027143E95}"/>
          </ac:picMkLst>
        </pc:picChg>
        <pc:picChg chg="add mod ord">
          <ac:chgData name="Catherine Booton" userId="5c12636f43ad1a6f" providerId="LiveId" clId="{7A915CB4-B3B9-47D1-AB8E-43E9D7DFC889}" dt="2022-03-05T14:54:55.539" v="136" actId="26606"/>
          <ac:picMkLst>
            <pc:docMk/>
            <pc:sldMk cId="893704872" sldId="257"/>
            <ac:picMk id="8" creationId="{CB00E21A-A2B3-471E-BB28-E09BFF11453D}"/>
          </ac:picMkLst>
        </pc:picChg>
        <pc:cxnChg chg="add del">
          <ac:chgData name="Catherine Booton" userId="5c12636f43ad1a6f" providerId="LiveId" clId="{7A915CB4-B3B9-47D1-AB8E-43E9D7DFC889}" dt="2022-03-05T14:54:55.539" v="136" actId="26606"/>
          <ac:cxnSpMkLst>
            <pc:docMk/>
            <pc:sldMk cId="893704872" sldId="257"/>
            <ac:cxnSpMk id="22" creationId="{7E7C77BC-7138-40B1-A15B-20F57A494629}"/>
          </ac:cxnSpMkLst>
        </pc:cxnChg>
        <pc:cxnChg chg="add del">
          <ac:chgData name="Catherine Booton" userId="5c12636f43ad1a6f" providerId="LiveId" clId="{7A915CB4-B3B9-47D1-AB8E-43E9D7DFC889}" dt="2022-03-05T14:54:55.539" v="136" actId="26606"/>
          <ac:cxnSpMkLst>
            <pc:docMk/>
            <pc:sldMk cId="893704872" sldId="257"/>
            <ac:cxnSpMk id="24" creationId="{DB146403-F3D6-484B-B2ED-97F9565D0370}"/>
          </ac:cxnSpMkLst>
        </pc:cxnChg>
        <pc:cxnChg chg="add">
          <ac:chgData name="Catherine Booton" userId="5c12636f43ad1a6f" providerId="LiveId" clId="{7A915CB4-B3B9-47D1-AB8E-43E9D7DFC889}" dt="2022-03-05T14:54:55.539" v="136" actId="26606"/>
          <ac:cxnSpMkLst>
            <pc:docMk/>
            <pc:sldMk cId="893704872" sldId="257"/>
            <ac:cxnSpMk id="29" creationId="{DB146403-F3D6-484B-B2ED-97F9565D0370}"/>
          </ac:cxnSpMkLst>
        </pc:cxnChg>
        <pc:cxnChg chg="add">
          <ac:chgData name="Catherine Booton" userId="5c12636f43ad1a6f" providerId="LiveId" clId="{7A915CB4-B3B9-47D1-AB8E-43E9D7DFC889}" dt="2022-03-05T14:54:55.539" v="136" actId="26606"/>
          <ac:cxnSpMkLst>
            <pc:docMk/>
            <pc:sldMk cId="893704872" sldId="257"/>
            <ac:cxnSpMk id="33" creationId="{7E7C77BC-7138-40B1-A15B-20F57A494629}"/>
          </ac:cxnSpMkLst>
        </pc:cxn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1241210705" sldId="258"/>
        </pc:sldMkLst>
        <pc:spChg chg="mod ord">
          <ac:chgData name="Catherine Booton" userId="5c12636f43ad1a6f" providerId="LiveId" clId="{7A915CB4-B3B9-47D1-AB8E-43E9D7DFC889}" dt="2022-03-05T14:55:36.710" v="140" actId="255"/>
          <ac:spMkLst>
            <pc:docMk/>
            <pc:sldMk cId="1241210705" sldId="258"/>
            <ac:spMk id="3" creationId="{4F2BF509-7B03-4B48-847B-B35C20456149}"/>
          </ac:spMkLst>
        </pc:spChg>
        <pc:spChg chg="add del mod">
          <ac:chgData name="Catherine Booton" userId="5c12636f43ad1a6f" providerId="LiveId" clId="{7A915CB4-B3B9-47D1-AB8E-43E9D7DFC889}" dt="2022-03-05T14:52:44.235" v="128" actId="478"/>
          <ac:spMkLst>
            <pc:docMk/>
            <pc:sldMk cId="1241210705" sldId="258"/>
            <ac:spMk id="5" creationId="{C456144A-9E33-49C4-B099-84E93AF823BF}"/>
          </ac:spMkLst>
        </pc:spChg>
        <pc:spChg chg="add">
          <ac:chgData name="Catherine Booton" userId="5c12636f43ad1a6f" providerId="LiveId" clId="{7A915CB4-B3B9-47D1-AB8E-43E9D7DFC889}" dt="2022-03-05T14:55:14.222" v="137" actId="26606"/>
          <ac:spMkLst>
            <pc:docMk/>
            <pc:sldMk cId="1241210705" sldId="258"/>
            <ac:spMk id="9" creationId="{4038CB10-1F5C-4D54-9DF7-12586DE5B007}"/>
          </ac:spMkLst>
        </pc:spChg>
        <pc:spChg chg="add">
          <ac:chgData name="Catherine Booton" userId="5c12636f43ad1a6f" providerId="LiveId" clId="{7A915CB4-B3B9-47D1-AB8E-43E9D7DFC889}" dt="2022-03-05T14:55:14.222" v="137" actId="26606"/>
          <ac:spMkLst>
            <pc:docMk/>
            <pc:sldMk cId="1241210705" sldId="258"/>
            <ac:spMk id="11" creationId="{36D30126-6314-4A93-B27E-5C66CF781924}"/>
          </ac:spMkLst>
        </pc:spChg>
        <pc:spChg chg="add">
          <ac:chgData name="Catherine Booton" userId="5c12636f43ad1a6f" providerId="LiveId" clId="{7A915CB4-B3B9-47D1-AB8E-43E9D7DFC889}" dt="2022-03-05T14:55:14.222" v="137" actId="26606"/>
          <ac:spMkLst>
            <pc:docMk/>
            <pc:sldMk cId="1241210705" sldId="258"/>
            <ac:spMk id="13" creationId="{73ED6512-6858-4552-B699-9A97FE9A4EA2}"/>
          </ac:spMkLst>
        </pc:spChg>
        <pc:picChg chg="add mod">
          <ac:chgData name="Catherine Booton" userId="5c12636f43ad1a6f" providerId="LiveId" clId="{7A915CB4-B3B9-47D1-AB8E-43E9D7DFC889}" dt="2022-03-05T14:55:14.222" v="137" actId="26606"/>
          <ac:picMkLst>
            <pc:docMk/>
            <pc:sldMk cId="1241210705" sldId="258"/>
            <ac:picMk id="4" creationId="{81410AEE-957B-419F-8519-5DB0FFB5D561}"/>
          </ac:picMkLst>
        </pc:picChg>
        <pc:picChg chg="add del">
          <ac:chgData name="Catherine Booton" userId="5c12636f43ad1a6f" providerId="LiveId" clId="{7A915CB4-B3B9-47D1-AB8E-43E9D7DFC889}" dt="2022-03-05T14:52:49.050" v="129" actId="478"/>
          <ac:picMkLst>
            <pc:docMk/>
            <pc:sldMk cId="1241210705" sldId="258"/>
            <ac:picMk id="2050" creationId="{5DE5951B-D168-4027-8BAF-2E2059F00EB0}"/>
          </ac:picMkLst>
        </pc:picChg>
      </pc:sldChg>
      <pc:sldChg chg="addSp delSp modSp mod modTransition setBg setClrOvrMap">
        <pc:chgData name="Catherine Booton" userId="5c12636f43ad1a6f" providerId="LiveId" clId="{7A915CB4-B3B9-47D1-AB8E-43E9D7DFC889}" dt="2022-03-05T15:12:37.980" v="265"/>
        <pc:sldMkLst>
          <pc:docMk/>
          <pc:sldMk cId="1747256565" sldId="259"/>
        </pc:sldMkLst>
        <pc:spChg chg="mod ord">
          <ac:chgData name="Catherine Booton" userId="5c12636f43ad1a6f" providerId="LiveId" clId="{7A915CB4-B3B9-47D1-AB8E-43E9D7DFC889}" dt="2022-03-05T14:57:38.280" v="148" actId="255"/>
          <ac:spMkLst>
            <pc:docMk/>
            <pc:sldMk cId="1747256565" sldId="259"/>
            <ac:spMk id="3" creationId="{35E5B735-AC6A-4842-9547-0FD549F33B5B}"/>
          </ac:spMkLst>
        </pc:spChg>
        <pc:spChg chg="add del">
          <ac:chgData name="Catherine Booton" userId="5c12636f43ad1a6f" providerId="LiveId" clId="{7A915CB4-B3B9-47D1-AB8E-43E9D7DFC889}" dt="2022-03-05T14:57:30.045" v="146" actId="26606"/>
          <ac:spMkLst>
            <pc:docMk/>
            <pc:sldMk cId="1747256565" sldId="259"/>
            <ac:spMk id="71" creationId="{CEB41C5C-0F34-4DDA-9D7C-5E717F35F60C}"/>
          </ac:spMkLst>
        </pc:spChg>
        <pc:spChg chg="add">
          <ac:chgData name="Catherine Booton" userId="5c12636f43ad1a6f" providerId="LiveId" clId="{7A915CB4-B3B9-47D1-AB8E-43E9D7DFC889}" dt="2022-03-05T14:57:30.045" v="146" actId="26606"/>
          <ac:spMkLst>
            <pc:docMk/>
            <pc:sldMk cId="1747256565" sldId="259"/>
            <ac:spMk id="136" creationId="{C7FA33FF-088D-4F16-95A2-2C64D353DEA8}"/>
          </ac:spMkLst>
        </pc:spChg>
        <pc:spChg chg="add">
          <ac:chgData name="Catherine Booton" userId="5c12636f43ad1a6f" providerId="LiveId" clId="{7A915CB4-B3B9-47D1-AB8E-43E9D7DFC889}" dt="2022-03-05T14:57:30.045" v="146" actId="26606"/>
          <ac:spMkLst>
            <pc:docMk/>
            <pc:sldMk cId="1747256565" sldId="259"/>
            <ac:spMk id="138" creationId="{A376EFB1-01CF-419F-ABF1-2AF02BBFCBD1}"/>
          </ac:spMkLst>
        </pc:spChg>
        <pc:spChg chg="add">
          <ac:chgData name="Catherine Booton" userId="5c12636f43ad1a6f" providerId="LiveId" clId="{7A915CB4-B3B9-47D1-AB8E-43E9D7DFC889}" dt="2022-03-05T14:57:30.045" v="146" actId="26606"/>
          <ac:spMkLst>
            <pc:docMk/>
            <pc:sldMk cId="1747256565" sldId="259"/>
            <ac:spMk id="140" creationId="{FF9DEA15-78BD-4750-AA18-B9F28A6D5AB8}"/>
          </ac:spMkLst>
        </pc:spChg>
        <pc:picChg chg="add mod ord">
          <ac:chgData name="Catherine Booton" userId="5c12636f43ad1a6f" providerId="LiveId" clId="{7A915CB4-B3B9-47D1-AB8E-43E9D7DFC889}" dt="2022-03-05T14:57:30.045" v="146" actId="26606"/>
          <ac:picMkLst>
            <pc:docMk/>
            <pc:sldMk cId="1747256565" sldId="259"/>
            <ac:picMk id="1026" creationId="{6AD09348-14B4-4FAF-B2C2-4160A623BF91}"/>
          </ac:picMkLst>
        </pc:picChg>
        <pc:picChg chg="add mod">
          <ac:chgData name="Catherine Booton" userId="5c12636f43ad1a6f" providerId="LiveId" clId="{7A915CB4-B3B9-47D1-AB8E-43E9D7DFC889}" dt="2022-03-05T14:57:30.045" v="146" actId="26606"/>
          <ac:picMkLst>
            <pc:docMk/>
            <pc:sldMk cId="1747256565" sldId="259"/>
            <ac:picMk id="4098" creationId="{74516603-8791-41BB-9836-5B589C14D7F4}"/>
          </ac:picMkLst>
        </pc:picChg>
        <pc:cxnChg chg="add del">
          <ac:chgData name="Catherine Booton" userId="5c12636f43ad1a6f" providerId="LiveId" clId="{7A915CB4-B3B9-47D1-AB8E-43E9D7DFC889}" dt="2022-03-05T14:57:30.045" v="146" actId="26606"/>
          <ac:cxnSpMkLst>
            <pc:docMk/>
            <pc:sldMk cId="1747256565" sldId="259"/>
            <ac:cxnSpMk id="73" creationId="{57E1E5E6-F385-4E9C-B201-BA5BDE5CAD52}"/>
          </ac:cxnSpMkLst>
        </pc:cxn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2938382211" sldId="260"/>
        </pc:sldMkLst>
        <pc:spChg chg="mod">
          <ac:chgData name="Catherine Booton" userId="5c12636f43ad1a6f" providerId="LiveId" clId="{7A915CB4-B3B9-47D1-AB8E-43E9D7DFC889}" dt="2022-03-05T14:58:12.966" v="152" actId="1076"/>
          <ac:spMkLst>
            <pc:docMk/>
            <pc:sldMk cId="2938382211" sldId="260"/>
            <ac:spMk id="3" creationId="{5240DC57-D59D-491E-821C-9097B3D30A94}"/>
          </ac:spMkLst>
        </pc:spChg>
        <pc:spChg chg="add del mod">
          <ac:chgData name="Catherine Booton" userId="5c12636f43ad1a6f" providerId="LiveId" clId="{7A915CB4-B3B9-47D1-AB8E-43E9D7DFC889}" dt="2022-03-05T14:40:29.484" v="96" actId="478"/>
          <ac:spMkLst>
            <pc:docMk/>
            <pc:sldMk cId="2938382211" sldId="260"/>
            <ac:spMk id="5" creationId="{21899FB1-97B8-46C9-A182-9F7223119B99}"/>
          </ac:spMkLst>
        </pc:spChg>
        <pc:spChg chg="add">
          <ac:chgData name="Catherine Booton" userId="5c12636f43ad1a6f" providerId="LiveId" clId="{7A915CB4-B3B9-47D1-AB8E-43E9D7DFC889}" dt="2022-03-05T14:57:57.589" v="149" actId="26606"/>
          <ac:spMkLst>
            <pc:docMk/>
            <pc:sldMk cId="2938382211" sldId="260"/>
            <ac:spMk id="9" creationId="{CEB41C5C-0F34-4DDA-9D7C-5E717F35F60C}"/>
          </ac:spMkLst>
        </pc:spChg>
        <pc:picChg chg="add mod">
          <ac:chgData name="Catherine Booton" userId="5c12636f43ad1a6f" providerId="LiveId" clId="{7A915CB4-B3B9-47D1-AB8E-43E9D7DFC889}" dt="2022-03-05T14:57:57.589" v="149" actId="26606"/>
          <ac:picMkLst>
            <pc:docMk/>
            <pc:sldMk cId="2938382211" sldId="260"/>
            <ac:picMk id="4" creationId="{E5B1E605-11A0-41AB-9A65-415C6C96BB45}"/>
          </ac:picMkLst>
        </pc:picChg>
        <pc:cxnChg chg="add">
          <ac:chgData name="Catherine Booton" userId="5c12636f43ad1a6f" providerId="LiveId" clId="{7A915CB4-B3B9-47D1-AB8E-43E9D7DFC889}" dt="2022-03-05T14:57:57.589" v="149" actId="26606"/>
          <ac:cxnSpMkLst>
            <pc:docMk/>
            <pc:sldMk cId="2938382211" sldId="260"/>
            <ac:cxnSpMk id="11" creationId="{57E1E5E6-F385-4E9C-B201-BA5BDE5CAD52}"/>
          </ac:cxnSpMkLst>
        </pc:cxnChg>
      </pc:sldChg>
      <pc:sldChg chg="addSp delSp modSp mod modTransition">
        <pc:chgData name="Catherine Booton" userId="5c12636f43ad1a6f" providerId="LiveId" clId="{7A915CB4-B3B9-47D1-AB8E-43E9D7DFC889}" dt="2022-03-05T15:30:53.590" v="267" actId="1076"/>
        <pc:sldMkLst>
          <pc:docMk/>
          <pc:sldMk cId="3268711111" sldId="261"/>
        </pc:sldMkLst>
        <pc:spChg chg="del">
          <ac:chgData name="Catherine Booton" userId="5c12636f43ad1a6f" providerId="LiveId" clId="{7A915CB4-B3B9-47D1-AB8E-43E9D7DFC889}" dt="2022-03-05T15:09:10.534" v="242" actId="478"/>
          <ac:spMkLst>
            <pc:docMk/>
            <pc:sldMk cId="3268711111" sldId="261"/>
            <ac:spMk id="3" creationId="{2A51BE8A-5FA8-4F13-AB3C-EF53E0E9F4AC}"/>
          </ac:spMkLst>
        </pc:spChg>
        <pc:spChg chg="add del mod">
          <ac:chgData name="Catherine Booton" userId="5c12636f43ad1a6f" providerId="LiveId" clId="{7A915CB4-B3B9-47D1-AB8E-43E9D7DFC889}" dt="2022-03-05T15:10:56.720" v="257" actId="478"/>
          <ac:spMkLst>
            <pc:docMk/>
            <pc:sldMk cId="3268711111" sldId="261"/>
            <ac:spMk id="4" creationId="{57DDD9B7-188E-4077-A34B-45460E7BF4C7}"/>
          </ac:spMkLst>
        </pc:spChg>
        <pc:spChg chg="add mod">
          <ac:chgData name="Catherine Booton" userId="5c12636f43ad1a6f" providerId="LiveId" clId="{7A915CB4-B3B9-47D1-AB8E-43E9D7DFC889}" dt="2022-03-05T15:11:28.774" v="262" actId="122"/>
          <ac:spMkLst>
            <pc:docMk/>
            <pc:sldMk cId="3268711111" sldId="261"/>
            <ac:spMk id="9" creationId="{5C6D7060-4934-480F-8552-9DECD742CD07}"/>
          </ac:spMkLst>
        </pc:spChg>
        <pc:picChg chg="add del mod">
          <ac:chgData name="Catherine Booton" userId="5c12636f43ad1a6f" providerId="LiveId" clId="{7A915CB4-B3B9-47D1-AB8E-43E9D7DFC889}" dt="2022-03-05T15:07:16.626" v="232" actId="478"/>
          <ac:picMkLst>
            <pc:docMk/>
            <pc:sldMk cId="3268711111" sldId="261"/>
            <ac:picMk id="1026" creationId="{03A16875-9EB3-4EDF-AECF-C798F2A2A745}"/>
          </ac:picMkLst>
        </pc:picChg>
        <pc:picChg chg="add">
          <ac:chgData name="Catherine Booton" userId="5c12636f43ad1a6f" providerId="LiveId" clId="{7A915CB4-B3B9-47D1-AB8E-43E9D7DFC889}" dt="2022-03-05T14:44:40.060" v="98"/>
          <ac:picMkLst>
            <pc:docMk/>
            <pc:sldMk cId="3268711111" sldId="261"/>
            <ac:picMk id="1028" creationId="{057E88CF-263E-4655-96CE-5C0131413FB1}"/>
          </ac:picMkLst>
        </pc:picChg>
        <pc:picChg chg="add mod">
          <ac:chgData name="Catherine Booton" userId="5c12636f43ad1a6f" providerId="LiveId" clId="{7A915CB4-B3B9-47D1-AB8E-43E9D7DFC889}" dt="2022-03-05T14:44:52.248" v="99"/>
          <ac:picMkLst>
            <pc:docMk/>
            <pc:sldMk cId="3268711111" sldId="261"/>
            <ac:picMk id="1030" creationId="{0A73F540-6400-44E5-BC4D-396590E46CD8}"/>
          </ac:picMkLst>
        </pc:picChg>
        <pc:picChg chg="add mod">
          <ac:chgData name="Catherine Booton" userId="5c12636f43ad1a6f" providerId="LiveId" clId="{7A915CB4-B3B9-47D1-AB8E-43E9D7DFC889}" dt="2022-03-05T14:45:22.255" v="103"/>
          <ac:picMkLst>
            <pc:docMk/>
            <pc:sldMk cId="3268711111" sldId="261"/>
            <ac:picMk id="1032" creationId="{071DA5D3-224F-40C2-B4F7-698058347EFA}"/>
          </ac:picMkLst>
        </pc:picChg>
        <pc:picChg chg="add del mod">
          <ac:chgData name="Catherine Booton" userId="5c12636f43ad1a6f" providerId="LiveId" clId="{7A915CB4-B3B9-47D1-AB8E-43E9D7DFC889}" dt="2022-03-05T14:45:46.963" v="106" actId="478"/>
          <ac:picMkLst>
            <pc:docMk/>
            <pc:sldMk cId="3268711111" sldId="261"/>
            <ac:picMk id="1034" creationId="{9C8DEE0E-4C04-494A-94A1-0C71E0D7696E}"/>
          </ac:picMkLst>
        </pc:picChg>
        <pc:picChg chg="add mod">
          <ac:chgData name="Catherine Booton" userId="5c12636f43ad1a6f" providerId="LiveId" clId="{7A915CB4-B3B9-47D1-AB8E-43E9D7DFC889}" dt="2022-03-05T15:30:53.590" v="267" actId="1076"/>
          <ac:picMkLst>
            <pc:docMk/>
            <pc:sldMk cId="3268711111" sldId="261"/>
            <ac:picMk id="1036" creationId="{E5E496E9-459C-41DD-9D7D-8C1F654B5268}"/>
          </ac:picMkLst>
        </pc:picChg>
      </pc:sldChg>
      <pc:sldChg chg="addSp modSp mod modTransition setBg">
        <pc:chgData name="Catherine Booton" userId="5c12636f43ad1a6f" providerId="LiveId" clId="{7A915CB4-B3B9-47D1-AB8E-43E9D7DFC889}" dt="2022-03-05T15:12:37.980" v="265"/>
        <pc:sldMkLst>
          <pc:docMk/>
          <pc:sldMk cId="726520232" sldId="262"/>
        </pc:sldMkLst>
        <pc:spChg chg="mod">
          <ac:chgData name="Catherine Booton" userId="5c12636f43ad1a6f" providerId="LiveId" clId="{7A915CB4-B3B9-47D1-AB8E-43E9D7DFC889}" dt="2022-03-05T14:58:46.179" v="157" actId="14100"/>
          <ac:spMkLst>
            <pc:docMk/>
            <pc:sldMk cId="726520232" sldId="262"/>
            <ac:spMk id="3" creationId="{D092DFBD-91CC-4538-9DC0-B957BE0A5CB5}"/>
          </ac:spMkLst>
        </pc:spChg>
        <pc:spChg chg="add">
          <ac:chgData name="Catherine Booton" userId="5c12636f43ad1a6f" providerId="LiveId" clId="{7A915CB4-B3B9-47D1-AB8E-43E9D7DFC889}" dt="2022-03-05T14:58:29.943" v="154" actId="26606"/>
          <ac:spMkLst>
            <pc:docMk/>
            <pc:sldMk cId="726520232" sldId="262"/>
            <ac:spMk id="11" creationId="{5E52985E-2553-471E-82AA-5ED7A329890A}"/>
          </ac:spMkLst>
        </pc:spChg>
        <pc:picChg chg="add mod">
          <ac:chgData name="Catherine Booton" userId="5c12636f43ad1a6f" providerId="LiveId" clId="{7A915CB4-B3B9-47D1-AB8E-43E9D7DFC889}" dt="2022-03-05T14:58:29.943" v="154" actId="26606"/>
          <ac:picMkLst>
            <pc:docMk/>
            <pc:sldMk cId="726520232" sldId="262"/>
            <ac:picMk id="4" creationId="{7F19C006-7E66-4990-987E-7D49B63AD9D6}"/>
          </ac:picMkLst>
        </pc:picChg>
        <pc:picChg chg="add mod">
          <ac:chgData name="Catherine Booton" userId="5c12636f43ad1a6f" providerId="LiveId" clId="{7A915CB4-B3B9-47D1-AB8E-43E9D7DFC889}" dt="2022-03-05T14:58:29.943" v="154" actId="26606"/>
          <ac:picMkLst>
            <pc:docMk/>
            <pc:sldMk cId="726520232" sldId="262"/>
            <ac:picMk id="6" creationId="{9DAB1D97-85F5-4B25-A6F8-2F8BBD2DFD79}"/>
          </ac:picMkLst>
        </pc:picChg>
        <pc:cxnChg chg="add">
          <ac:chgData name="Catherine Booton" userId="5c12636f43ad1a6f" providerId="LiveId" clId="{7A915CB4-B3B9-47D1-AB8E-43E9D7DFC889}" dt="2022-03-05T14:58:29.943" v="154" actId="26606"/>
          <ac:cxnSpMkLst>
            <pc:docMk/>
            <pc:sldMk cId="726520232" sldId="262"/>
            <ac:cxnSpMk id="13" creationId="{DAE3ABC6-4042-4293-A7DF-F01181363B7E}"/>
          </ac:cxnSpMkLst>
        </pc:cxnChg>
      </pc:sldChg>
      <pc:sldChg chg="addSp modSp mod modTransition setBg">
        <pc:chgData name="Catherine Booton" userId="5c12636f43ad1a6f" providerId="LiveId" clId="{7A915CB4-B3B9-47D1-AB8E-43E9D7DFC889}" dt="2022-03-05T15:12:37.980" v="265"/>
        <pc:sldMkLst>
          <pc:docMk/>
          <pc:sldMk cId="914050318" sldId="263"/>
        </pc:sldMkLst>
        <pc:spChg chg="mod ord">
          <ac:chgData name="Catherine Booton" userId="5c12636f43ad1a6f" providerId="LiveId" clId="{7A915CB4-B3B9-47D1-AB8E-43E9D7DFC889}" dt="2022-03-05T14:59:20.430" v="162" actId="14100"/>
          <ac:spMkLst>
            <pc:docMk/>
            <pc:sldMk cId="914050318" sldId="263"/>
            <ac:spMk id="3" creationId="{C9B4D788-BB77-49AF-B133-8516A36B6259}"/>
          </ac:spMkLst>
        </pc:spChg>
        <pc:spChg chg="add">
          <ac:chgData name="Catherine Booton" userId="5c12636f43ad1a6f" providerId="LiveId" clId="{7A915CB4-B3B9-47D1-AB8E-43E9D7DFC889}" dt="2022-03-05T14:59:02.680" v="158" actId="26606"/>
          <ac:spMkLst>
            <pc:docMk/>
            <pc:sldMk cId="914050318" sldId="263"/>
            <ac:spMk id="71" creationId="{4038CB10-1F5C-4D54-9DF7-12586DE5B007}"/>
          </ac:spMkLst>
        </pc:spChg>
        <pc:spChg chg="add">
          <ac:chgData name="Catherine Booton" userId="5c12636f43ad1a6f" providerId="LiveId" clId="{7A915CB4-B3B9-47D1-AB8E-43E9D7DFC889}" dt="2022-03-05T14:59:02.680" v="158" actId="26606"/>
          <ac:spMkLst>
            <pc:docMk/>
            <pc:sldMk cId="914050318" sldId="263"/>
            <ac:spMk id="73" creationId="{36D30126-6314-4A93-B27E-5C66CF781924}"/>
          </ac:spMkLst>
        </pc:spChg>
        <pc:spChg chg="add">
          <ac:chgData name="Catherine Booton" userId="5c12636f43ad1a6f" providerId="LiveId" clId="{7A915CB4-B3B9-47D1-AB8E-43E9D7DFC889}" dt="2022-03-05T14:59:02.680" v="158" actId="26606"/>
          <ac:spMkLst>
            <pc:docMk/>
            <pc:sldMk cId="914050318" sldId="263"/>
            <ac:spMk id="75" creationId="{73ED6512-6858-4552-B699-9A97FE9A4EA2}"/>
          </ac:spMkLst>
        </pc:spChg>
        <pc:picChg chg="add mod">
          <ac:chgData name="Catherine Booton" userId="5c12636f43ad1a6f" providerId="LiveId" clId="{7A915CB4-B3B9-47D1-AB8E-43E9D7DFC889}" dt="2022-03-05T14:59:02.680" v="158" actId="26606"/>
          <ac:picMkLst>
            <pc:docMk/>
            <pc:sldMk cId="914050318" sldId="263"/>
            <ac:picMk id="2050" creationId="{5347DA16-8399-4A1C-940D-76BBB085186A}"/>
          </ac:picMkLst>
        </pc:picChg>
      </pc:sldChg>
      <pc:sldChg chg="addSp modSp mod modTransition setBg setClrOvrMap">
        <pc:chgData name="Catherine Booton" userId="5c12636f43ad1a6f" providerId="LiveId" clId="{7A915CB4-B3B9-47D1-AB8E-43E9D7DFC889}" dt="2022-03-05T15:12:37.980" v="265"/>
        <pc:sldMkLst>
          <pc:docMk/>
          <pc:sldMk cId="2037181135" sldId="264"/>
        </pc:sldMkLst>
        <pc:spChg chg="mod ord">
          <ac:chgData name="Catherine Booton" userId="5c12636f43ad1a6f" providerId="LiveId" clId="{7A915CB4-B3B9-47D1-AB8E-43E9D7DFC889}" dt="2022-03-05T14:59:55.195" v="165" actId="255"/>
          <ac:spMkLst>
            <pc:docMk/>
            <pc:sldMk cId="2037181135" sldId="264"/>
            <ac:spMk id="3" creationId="{03B57465-E5E1-4463-8164-7666EBF6013B}"/>
          </ac:spMkLst>
        </pc:spChg>
        <pc:spChg chg="add">
          <ac:chgData name="Catherine Booton" userId="5c12636f43ad1a6f" providerId="LiveId" clId="{7A915CB4-B3B9-47D1-AB8E-43E9D7DFC889}" dt="2022-03-05T14:59:48.564" v="163" actId="26606"/>
          <ac:spMkLst>
            <pc:docMk/>
            <pc:sldMk cId="2037181135" sldId="264"/>
            <ac:spMk id="9" creationId="{C7FA33FF-088D-4F16-95A2-2C64D353DEA8}"/>
          </ac:spMkLst>
        </pc:spChg>
        <pc:spChg chg="add">
          <ac:chgData name="Catherine Booton" userId="5c12636f43ad1a6f" providerId="LiveId" clId="{7A915CB4-B3B9-47D1-AB8E-43E9D7DFC889}" dt="2022-03-05T14:59:48.564" v="163" actId="26606"/>
          <ac:spMkLst>
            <pc:docMk/>
            <pc:sldMk cId="2037181135" sldId="264"/>
            <ac:spMk id="11" creationId="{A376EFB1-01CF-419F-ABF1-2AF02BBFCBD1}"/>
          </ac:spMkLst>
        </pc:spChg>
        <pc:spChg chg="add">
          <ac:chgData name="Catherine Booton" userId="5c12636f43ad1a6f" providerId="LiveId" clId="{7A915CB4-B3B9-47D1-AB8E-43E9D7DFC889}" dt="2022-03-05T14:59:48.564" v="163" actId="26606"/>
          <ac:spMkLst>
            <pc:docMk/>
            <pc:sldMk cId="2037181135" sldId="264"/>
            <ac:spMk id="13" creationId="{FF9DEA15-78BD-4750-AA18-B9F28A6D5AB8}"/>
          </ac:spMkLst>
        </pc:spChg>
        <pc:picChg chg="add mod">
          <ac:chgData name="Catherine Booton" userId="5c12636f43ad1a6f" providerId="LiveId" clId="{7A915CB4-B3B9-47D1-AB8E-43E9D7DFC889}" dt="2022-03-05T14:59:48.564" v="163" actId="26606"/>
          <ac:picMkLst>
            <pc:docMk/>
            <pc:sldMk cId="2037181135" sldId="264"/>
            <ac:picMk id="4" creationId="{EAC3CBF8-F09E-4FA6-80F0-7869BE14FB93}"/>
          </ac:picMkLst>
        </pc:pic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580276718" sldId="265"/>
        </pc:sldMkLst>
        <pc:spChg chg="mod">
          <ac:chgData name="Catherine Booton" userId="5c12636f43ad1a6f" providerId="LiveId" clId="{7A915CB4-B3B9-47D1-AB8E-43E9D7DFC889}" dt="2022-03-05T15:00:31.200" v="174" actId="1076"/>
          <ac:spMkLst>
            <pc:docMk/>
            <pc:sldMk cId="580276718" sldId="265"/>
            <ac:spMk id="3" creationId="{149FA665-8566-4A8A-A3BF-C00972B594AD}"/>
          </ac:spMkLst>
        </pc:spChg>
        <pc:spChg chg="add del mod">
          <ac:chgData name="Catherine Booton" userId="5c12636f43ad1a6f" providerId="LiveId" clId="{7A915CB4-B3B9-47D1-AB8E-43E9D7DFC889}" dt="2022-03-05T14:52:17.004" v="124" actId="478"/>
          <ac:spMkLst>
            <pc:docMk/>
            <pc:sldMk cId="580276718" sldId="265"/>
            <ac:spMk id="5" creationId="{51BC492B-58A7-4969-81D7-02CE07D3BFC5}"/>
          </ac:spMkLst>
        </pc:spChg>
        <pc:spChg chg="add">
          <ac:chgData name="Catherine Booton" userId="5c12636f43ad1a6f" providerId="LiveId" clId="{7A915CB4-B3B9-47D1-AB8E-43E9D7DFC889}" dt="2022-03-05T15:00:01.534" v="166" actId="26606"/>
          <ac:spMkLst>
            <pc:docMk/>
            <pc:sldMk cId="580276718" sldId="265"/>
            <ac:spMk id="9" creationId="{CEB41C5C-0F34-4DDA-9D7C-5E717F35F60C}"/>
          </ac:spMkLst>
        </pc:spChg>
        <pc:picChg chg="add mod">
          <ac:chgData name="Catherine Booton" userId="5c12636f43ad1a6f" providerId="LiveId" clId="{7A915CB4-B3B9-47D1-AB8E-43E9D7DFC889}" dt="2022-03-05T15:00:01.534" v="166" actId="26606"/>
          <ac:picMkLst>
            <pc:docMk/>
            <pc:sldMk cId="580276718" sldId="265"/>
            <ac:picMk id="4" creationId="{32749676-524C-4379-95C9-66C52E3337C4}"/>
          </ac:picMkLst>
        </pc:picChg>
        <pc:cxnChg chg="add">
          <ac:chgData name="Catherine Booton" userId="5c12636f43ad1a6f" providerId="LiveId" clId="{7A915CB4-B3B9-47D1-AB8E-43E9D7DFC889}" dt="2022-03-05T15:00:01.534" v="166" actId="26606"/>
          <ac:cxnSpMkLst>
            <pc:docMk/>
            <pc:sldMk cId="580276718" sldId="265"/>
            <ac:cxnSpMk id="11" creationId="{57E1E5E6-F385-4E9C-B201-BA5BDE5CAD52}"/>
          </ac:cxnSpMkLst>
        </pc:cxnChg>
      </pc:sldChg>
      <pc:sldChg chg="addSp modSp mod modTransition setBg">
        <pc:chgData name="Catherine Booton" userId="5c12636f43ad1a6f" providerId="LiveId" clId="{7A915CB4-B3B9-47D1-AB8E-43E9D7DFC889}" dt="2022-03-05T15:12:37.980" v="265"/>
        <pc:sldMkLst>
          <pc:docMk/>
          <pc:sldMk cId="3871534497" sldId="266"/>
        </pc:sldMkLst>
        <pc:spChg chg="mod">
          <ac:chgData name="Catherine Booton" userId="5c12636f43ad1a6f" providerId="LiveId" clId="{7A915CB4-B3B9-47D1-AB8E-43E9D7DFC889}" dt="2022-03-05T15:00:52.949" v="178" actId="1076"/>
          <ac:spMkLst>
            <pc:docMk/>
            <pc:sldMk cId="3871534497" sldId="266"/>
            <ac:spMk id="3" creationId="{7DBB3DFC-D992-4EA4-9CC5-ECF899D0210E}"/>
          </ac:spMkLst>
        </pc:spChg>
        <pc:spChg chg="add">
          <ac:chgData name="Catherine Booton" userId="5c12636f43ad1a6f" providerId="LiveId" clId="{7A915CB4-B3B9-47D1-AB8E-43E9D7DFC889}" dt="2022-03-05T15:00:41.166" v="175" actId="26606"/>
          <ac:spMkLst>
            <pc:docMk/>
            <pc:sldMk cId="3871534497" sldId="266"/>
            <ac:spMk id="73" creationId="{EA9E6440-28AB-43CB-B9F2-B84F6A187783}"/>
          </ac:spMkLst>
        </pc:spChg>
        <pc:picChg chg="add mod ord">
          <ac:chgData name="Catherine Booton" userId="5c12636f43ad1a6f" providerId="LiveId" clId="{7A915CB4-B3B9-47D1-AB8E-43E9D7DFC889}" dt="2022-03-05T15:00:41.166" v="175" actId="26606"/>
          <ac:picMkLst>
            <pc:docMk/>
            <pc:sldMk cId="3871534497" sldId="266"/>
            <ac:picMk id="4" creationId="{1E888C89-C9AF-41B3-835C-1A8C83A659D4}"/>
          </ac:picMkLst>
        </pc:picChg>
        <pc:picChg chg="add mod ord">
          <ac:chgData name="Catherine Booton" userId="5c12636f43ad1a6f" providerId="LiveId" clId="{7A915CB4-B3B9-47D1-AB8E-43E9D7DFC889}" dt="2022-03-05T15:00:41.166" v="175" actId="26606"/>
          <ac:picMkLst>
            <pc:docMk/>
            <pc:sldMk cId="3871534497" sldId="266"/>
            <ac:picMk id="3074" creationId="{738C2003-5E50-4AF7-8B5B-814C7DEF6FB8}"/>
          </ac:picMkLst>
        </pc:picChg>
        <pc:picChg chg="add mod">
          <ac:chgData name="Catherine Booton" userId="5c12636f43ad1a6f" providerId="LiveId" clId="{7A915CB4-B3B9-47D1-AB8E-43E9D7DFC889}" dt="2022-03-05T15:00:41.166" v="175" actId="26606"/>
          <ac:picMkLst>
            <pc:docMk/>
            <pc:sldMk cId="3871534497" sldId="266"/>
            <ac:picMk id="3076" creationId="{60C0793C-2638-4FEE-939D-AE57E496DD87}"/>
          </ac:picMkLst>
        </pc:pic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2221635618" sldId="267"/>
        </pc:sldMkLst>
        <pc:spChg chg="mod">
          <ac:chgData name="Catherine Booton" userId="5c12636f43ad1a6f" providerId="LiveId" clId="{7A915CB4-B3B9-47D1-AB8E-43E9D7DFC889}" dt="2022-03-05T15:02:19.724" v="188" actId="1076"/>
          <ac:spMkLst>
            <pc:docMk/>
            <pc:sldMk cId="2221635618" sldId="267"/>
            <ac:spMk id="3" creationId="{8E246A42-B770-47E9-999B-356DC2820E1D}"/>
          </ac:spMkLst>
        </pc:spChg>
        <pc:spChg chg="add mod ord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6" creationId="{53E60AAA-E397-4711-8BA2-363A9558E4FE}"/>
          </ac:spMkLst>
        </pc:spChg>
        <pc:spChg chg="add del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15" creationId="{D7DC14DB-B8F9-4B8E-BB6F-1CC0293C9816}"/>
          </ac:spMkLst>
        </pc:spChg>
        <pc:spChg chg="add del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17" creationId="{48C5EC73-3999-4CE9-A304-0A33B43114BE}"/>
          </ac:spMkLst>
        </pc:spChg>
        <pc:spChg chg="add del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27" creationId="{7B15D645-CAC7-46F1-BA18-D731D08909AB}"/>
          </ac:spMkLst>
        </pc:spChg>
        <pc:spChg chg="add del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35" creationId="{DC953D31-C1A7-4FC4-8CDF-85E2F34ABF30}"/>
          </ac:spMkLst>
        </pc:spChg>
        <pc:spChg chg="add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58" creationId="{7315379B-1645-4C87-AB3C-69DEF1ECDC94}"/>
          </ac:spMkLst>
        </pc:spChg>
        <pc:spChg chg="add">
          <ac:chgData name="Catherine Booton" userId="5c12636f43ad1a6f" providerId="LiveId" clId="{7A915CB4-B3B9-47D1-AB8E-43E9D7DFC889}" dt="2022-03-05T15:01:32.663" v="185" actId="26606"/>
          <ac:spMkLst>
            <pc:docMk/>
            <pc:sldMk cId="2221635618" sldId="267"/>
            <ac:spMk id="60" creationId="{4FE70E86-779D-4922-A020-0B3E5C05AA42}"/>
          </ac:spMkLst>
        </pc:spChg>
        <pc:grpChg chg="add del">
          <ac:chgData name="Catherine Booton" userId="5c12636f43ad1a6f" providerId="LiveId" clId="{7A915CB4-B3B9-47D1-AB8E-43E9D7DFC889}" dt="2022-03-05T15:01:32.663" v="185" actId="26606"/>
          <ac:grpSpMkLst>
            <pc:docMk/>
            <pc:sldMk cId="2221635618" sldId="267"/>
            <ac:grpSpMk id="19" creationId="{78801A84-2105-41C4-853D-C409DF3B3F54}"/>
          </ac:grpSpMkLst>
        </pc:grpChg>
        <pc:grpChg chg="add del">
          <ac:chgData name="Catherine Booton" userId="5c12636f43ad1a6f" providerId="LiveId" clId="{7A915CB4-B3B9-47D1-AB8E-43E9D7DFC889}" dt="2022-03-05T15:01:32.663" v="185" actId="26606"/>
          <ac:grpSpMkLst>
            <pc:docMk/>
            <pc:sldMk cId="2221635618" sldId="267"/>
            <ac:grpSpMk id="29" creationId="{FDF268E0-ACCF-492F-8275-1F0AA256B378}"/>
          </ac:grpSpMkLst>
        </pc:grpChg>
        <pc:grpChg chg="add del">
          <ac:chgData name="Catherine Booton" userId="5c12636f43ad1a6f" providerId="LiveId" clId="{7A915CB4-B3B9-47D1-AB8E-43E9D7DFC889}" dt="2022-03-05T15:01:32.663" v="185" actId="26606"/>
          <ac:grpSpMkLst>
            <pc:docMk/>
            <pc:sldMk cId="2221635618" sldId="267"/>
            <ac:grpSpMk id="37" creationId="{10F141FE-87E1-4A1E-97A5-B072042E0F5B}"/>
          </ac:grpSpMkLst>
        </pc:grpChg>
        <pc:grpChg chg="add del">
          <ac:chgData name="Catherine Booton" userId="5c12636f43ad1a6f" providerId="LiveId" clId="{7A915CB4-B3B9-47D1-AB8E-43E9D7DFC889}" dt="2022-03-05T15:01:32.663" v="185" actId="26606"/>
          <ac:grpSpMkLst>
            <pc:docMk/>
            <pc:sldMk cId="2221635618" sldId="267"/>
            <ac:grpSpMk id="43" creationId="{9179F18E-58CC-4A89-979E-34AC693B2D0A}"/>
          </ac:grpSpMkLst>
        </pc:grpChg>
        <pc:grpChg chg="add del">
          <ac:chgData name="Catherine Booton" userId="5c12636f43ad1a6f" providerId="LiveId" clId="{7A915CB4-B3B9-47D1-AB8E-43E9D7DFC889}" dt="2022-03-05T15:01:32.663" v="185" actId="26606"/>
          <ac:grpSpMkLst>
            <pc:docMk/>
            <pc:sldMk cId="2221635618" sldId="267"/>
            <ac:grpSpMk id="49" creationId="{9F695AEB-A42E-4CE8-81DB-7E702CA9B2A7}"/>
          </ac:grpSpMkLst>
        </pc:grpChg>
        <pc:grpChg chg="add">
          <ac:chgData name="Catherine Booton" userId="5c12636f43ad1a6f" providerId="LiveId" clId="{7A915CB4-B3B9-47D1-AB8E-43E9D7DFC889}" dt="2022-03-05T15:01:32.663" v="185" actId="26606"/>
          <ac:grpSpMkLst>
            <pc:docMk/>
            <pc:sldMk cId="2221635618" sldId="267"/>
            <ac:grpSpMk id="62" creationId="{81F55513-2668-477C-9962-1B9F5E31F120}"/>
          </ac:grpSpMkLst>
        </pc:grpChg>
        <pc:picChg chg="add mod ord">
          <ac:chgData name="Catherine Booton" userId="5c12636f43ad1a6f" providerId="LiveId" clId="{7A915CB4-B3B9-47D1-AB8E-43E9D7DFC889}" dt="2022-03-05T15:01:32.663" v="185" actId="26606"/>
          <ac:picMkLst>
            <pc:docMk/>
            <pc:sldMk cId="2221635618" sldId="267"/>
            <ac:picMk id="5" creationId="{0F29E9F4-F52C-4B16-91C7-1D69E7FB5E3C}"/>
          </ac:picMkLst>
        </pc:picChg>
        <pc:picChg chg="add mod">
          <ac:chgData name="Catherine Booton" userId="5c12636f43ad1a6f" providerId="LiveId" clId="{7A915CB4-B3B9-47D1-AB8E-43E9D7DFC889}" dt="2022-03-05T15:01:32.663" v="185" actId="26606"/>
          <ac:picMkLst>
            <pc:docMk/>
            <pc:sldMk cId="2221635618" sldId="267"/>
            <ac:picMk id="8" creationId="{A1EC65E7-6C45-4857-88CF-F191CDF59346}"/>
          </ac:picMkLst>
        </pc:picChg>
        <pc:picChg chg="add mod">
          <ac:chgData name="Catherine Booton" userId="5c12636f43ad1a6f" providerId="LiveId" clId="{7A915CB4-B3B9-47D1-AB8E-43E9D7DFC889}" dt="2022-03-05T15:01:32.663" v="185" actId="26606"/>
          <ac:picMkLst>
            <pc:docMk/>
            <pc:sldMk cId="2221635618" sldId="267"/>
            <ac:picMk id="10" creationId="{A52C568F-5ACC-4545-B9E5-58E7023542AC}"/>
          </ac:picMkLst>
        </pc:pic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1006712071" sldId="268"/>
        </pc:sldMkLst>
        <pc:spChg chg="mod ord">
          <ac:chgData name="Catherine Booton" userId="5c12636f43ad1a6f" providerId="LiveId" clId="{7A915CB4-B3B9-47D1-AB8E-43E9D7DFC889}" dt="2022-03-05T15:05:06.431" v="210" actId="255"/>
          <ac:spMkLst>
            <pc:docMk/>
            <pc:sldMk cId="1006712071" sldId="268"/>
            <ac:spMk id="3" creationId="{95B68EF3-5A6A-4B0F-BC8D-01E958A6C6F0}"/>
          </ac:spMkLst>
        </pc:spChg>
        <pc:spChg chg="add del">
          <ac:chgData name="Catherine Booton" userId="5c12636f43ad1a6f" providerId="LiveId" clId="{7A915CB4-B3B9-47D1-AB8E-43E9D7DFC889}" dt="2022-03-05T15:03:34.783" v="195" actId="26606"/>
          <ac:spMkLst>
            <pc:docMk/>
            <pc:sldMk cId="1006712071" sldId="268"/>
            <ac:spMk id="71" creationId="{CEB41C5C-0F34-4DDA-9D7C-5E717F35F60C}"/>
          </ac:spMkLst>
        </pc:spChg>
        <pc:spChg chg="add del">
          <ac:chgData name="Catherine Booton" userId="5c12636f43ad1a6f" providerId="LiveId" clId="{7A915CB4-B3B9-47D1-AB8E-43E9D7DFC889}" dt="2022-03-05T15:04:01.184" v="201" actId="26606"/>
          <ac:spMkLst>
            <pc:docMk/>
            <pc:sldMk cId="1006712071" sldId="268"/>
            <ac:spMk id="135" creationId="{4038CB10-1F5C-4D54-9DF7-12586DE5B007}"/>
          </ac:spMkLst>
        </pc:spChg>
        <pc:spChg chg="add del">
          <ac:chgData name="Catherine Booton" userId="5c12636f43ad1a6f" providerId="LiveId" clId="{7A915CB4-B3B9-47D1-AB8E-43E9D7DFC889}" dt="2022-03-05T15:04:01.184" v="201" actId="26606"/>
          <ac:spMkLst>
            <pc:docMk/>
            <pc:sldMk cId="1006712071" sldId="268"/>
            <ac:spMk id="137" creationId="{36D30126-6314-4A93-B27E-5C66CF781924}"/>
          </ac:spMkLst>
        </pc:spChg>
        <pc:spChg chg="add del">
          <ac:chgData name="Catherine Booton" userId="5c12636f43ad1a6f" providerId="LiveId" clId="{7A915CB4-B3B9-47D1-AB8E-43E9D7DFC889}" dt="2022-03-05T15:04:01.184" v="201" actId="26606"/>
          <ac:spMkLst>
            <pc:docMk/>
            <pc:sldMk cId="1006712071" sldId="268"/>
            <ac:spMk id="139" creationId="{73ED6512-6858-4552-B699-9A97FE9A4EA2}"/>
          </ac:spMkLst>
        </pc:spChg>
        <pc:spChg chg="add del">
          <ac:chgData name="Catherine Booton" userId="5c12636f43ad1a6f" providerId="LiveId" clId="{7A915CB4-B3B9-47D1-AB8E-43E9D7DFC889}" dt="2022-03-05T15:04:01.184" v="201" actId="26606"/>
          <ac:spMkLst>
            <pc:docMk/>
            <pc:sldMk cId="1006712071" sldId="268"/>
            <ac:spMk id="192" creationId="{36D30126-6314-4A93-B27E-5C66CF781924}"/>
          </ac:spMkLst>
        </pc:spChg>
        <pc:spChg chg="add del">
          <ac:chgData name="Catherine Booton" userId="5c12636f43ad1a6f" providerId="LiveId" clId="{7A915CB4-B3B9-47D1-AB8E-43E9D7DFC889}" dt="2022-03-05T15:04:01.184" v="201" actId="26606"/>
          <ac:spMkLst>
            <pc:docMk/>
            <pc:sldMk cId="1006712071" sldId="268"/>
            <ac:spMk id="193" creationId="{4038CB10-1F5C-4D54-9DF7-12586DE5B007}"/>
          </ac:spMkLst>
        </pc:spChg>
        <pc:spChg chg="add del">
          <ac:chgData name="Catherine Booton" userId="5c12636f43ad1a6f" providerId="LiveId" clId="{7A915CB4-B3B9-47D1-AB8E-43E9D7DFC889}" dt="2022-03-05T15:04:01.184" v="201" actId="26606"/>
          <ac:spMkLst>
            <pc:docMk/>
            <pc:sldMk cId="1006712071" sldId="268"/>
            <ac:spMk id="194" creationId="{73ED6512-6858-4552-B699-9A97FE9A4EA2}"/>
          </ac:spMkLst>
        </pc:spChg>
        <pc:picChg chg="add mod">
          <ac:chgData name="Catherine Booton" userId="5c12636f43ad1a6f" providerId="LiveId" clId="{7A915CB4-B3B9-47D1-AB8E-43E9D7DFC889}" dt="2022-03-05T15:04:01.184" v="201" actId="26606"/>
          <ac:picMkLst>
            <pc:docMk/>
            <pc:sldMk cId="1006712071" sldId="268"/>
            <ac:picMk id="3074" creationId="{D1372939-62B3-4895-93E8-E23BA92AE98D}"/>
          </ac:picMkLst>
        </pc:picChg>
        <pc:cxnChg chg="add del">
          <ac:chgData name="Catherine Booton" userId="5c12636f43ad1a6f" providerId="LiveId" clId="{7A915CB4-B3B9-47D1-AB8E-43E9D7DFC889}" dt="2022-03-05T15:03:34.783" v="195" actId="26606"/>
          <ac:cxnSpMkLst>
            <pc:docMk/>
            <pc:sldMk cId="1006712071" sldId="268"/>
            <ac:cxnSpMk id="73" creationId="{57E1E5E6-F385-4E9C-B201-BA5BDE5CAD52}"/>
          </ac:cxnSpMkLst>
        </pc:cxn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3591873732" sldId="269"/>
        </pc:sldMkLst>
        <pc:spChg chg="mod ord">
          <ac:chgData name="Catherine Booton" userId="5c12636f43ad1a6f" providerId="LiveId" clId="{7A915CB4-B3B9-47D1-AB8E-43E9D7DFC889}" dt="2022-03-05T15:04:55.031" v="209" actId="14100"/>
          <ac:spMkLst>
            <pc:docMk/>
            <pc:sldMk cId="3591873732" sldId="269"/>
            <ac:spMk id="3" creationId="{F272025E-82E3-423D-ABD8-63C33AAA680F}"/>
          </ac:spMkLst>
        </pc:spChg>
        <pc:spChg chg="add del">
          <ac:chgData name="Catherine Booton" userId="5c12636f43ad1a6f" providerId="LiveId" clId="{7A915CB4-B3B9-47D1-AB8E-43E9D7DFC889}" dt="2022-03-05T15:04:22.846" v="203" actId="26606"/>
          <ac:spMkLst>
            <pc:docMk/>
            <pc:sldMk cId="3591873732" sldId="269"/>
            <ac:spMk id="10" creationId="{CEB41C5C-0F34-4DDA-9D7C-5E717F35F60C}"/>
          </ac:spMkLst>
        </pc:spChg>
        <pc:spChg chg="add">
          <ac:chgData name="Catherine Booton" userId="5c12636f43ad1a6f" providerId="LiveId" clId="{7A915CB4-B3B9-47D1-AB8E-43E9D7DFC889}" dt="2022-03-05T15:04:22.861" v="204" actId="26606"/>
          <ac:spMkLst>
            <pc:docMk/>
            <pc:sldMk cId="3591873732" sldId="269"/>
            <ac:spMk id="14" creationId="{73ED6512-6858-4552-B699-9A97FE9A4EA2}"/>
          </ac:spMkLst>
        </pc:spChg>
        <pc:spChg chg="add">
          <ac:chgData name="Catherine Booton" userId="5c12636f43ad1a6f" providerId="LiveId" clId="{7A915CB4-B3B9-47D1-AB8E-43E9D7DFC889}" dt="2022-03-05T15:04:22.861" v="204" actId="26606"/>
          <ac:spMkLst>
            <pc:docMk/>
            <pc:sldMk cId="3591873732" sldId="269"/>
            <ac:spMk id="15" creationId="{4038CB10-1F5C-4D54-9DF7-12586DE5B007}"/>
          </ac:spMkLst>
        </pc:spChg>
        <pc:spChg chg="add">
          <ac:chgData name="Catherine Booton" userId="5c12636f43ad1a6f" providerId="LiveId" clId="{7A915CB4-B3B9-47D1-AB8E-43E9D7DFC889}" dt="2022-03-05T15:04:22.861" v="204" actId="26606"/>
          <ac:spMkLst>
            <pc:docMk/>
            <pc:sldMk cId="3591873732" sldId="269"/>
            <ac:spMk id="16" creationId="{36D30126-6314-4A93-B27E-5C66CF781924}"/>
          </ac:spMkLst>
        </pc:spChg>
        <pc:picChg chg="add mod">
          <ac:chgData name="Catherine Booton" userId="5c12636f43ad1a6f" providerId="LiveId" clId="{7A915CB4-B3B9-47D1-AB8E-43E9D7DFC889}" dt="2022-03-05T15:04:22.861" v="204" actId="26606"/>
          <ac:picMkLst>
            <pc:docMk/>
            <pc:sldMk cId="3591873732" sldId="269"/>
            <ac:picMk id="5" creationId="{47084BBF-8D99-447C-AF1F-E84EF526CB49}"/>
          </ac:picMkLst>
        </pc:picChg>
        <pc:cxnChg chg="add del">
          <ac:chgData name="Catherine Booton" userId="5c12636f43ad1a6f" providerId="LiveId" clId="{7A915CB4-B3B9-47D1-AB8E-43E9D7DFC889}" dt="2022-03-05T15:04:22.846" v="203" actId="26606"/>
          <ac:cxnSpMkLst>
            <pc:docMk/>
            <pc:sldMk cId="3591873732" sldId="269"/>
            <ac:cxnSpMk id="12" creationId="{57E1E5E6-F385-4E9C-B201-BA5BDE5CAD52}"/>
          </ac:cxnSpMkLst>
        </pc:cxnChg>
      </pc:sldChg>
      <pc:sldChg chg="addSp delSp modSp mod modTransition setBg">
        <pc:chgData name="Catherine Booton" userId="5c12636f43ad1a6f" providerId="LiveId" clId="{7A915CB4-B3B9-47D1-AB8E-43E9D7DFC889}" dt="2022-03-05T15:12:37.980" v="265"/>
        <pc:sldMkLst>
          <pc:docMk/>
          <pc:sldMk cId="3258351068" sldId="270"/>
        </pc:sldMkLst>
        <pc:spChg chg="mod">
          <ac:chgData name="Catherine Booton" userId="5c12636f43ad1a6f" providerId="LiveId" clId="{7A915CB4-B3B9-47D1-AB8E-43E9D7DFC889}" dt="2022-03-05T15:05:30.450" v="213" actId="255"/>
          <ac:spMkLst>
            <pc:docMk/>
            <pc:sldMk cId="3258351068" sldId="270"/>
            <ac:spMk id="3" creationId="{1124BC2F-8C81-4469-B8AE-F4406386235E}"/>
          </ac:spMkLst>
        </pc:spChg>
        <pc:spChg chg="add del mod">
          <ac:chgData name="Catherine Booton" userId="5c12636f43ad1a6f" providerId="LiveId" clId="{7A915CB4-B3B9-47D1-AB8E-43E9D7DFC889}" dt="2022-03-04T17:39:45.806" v="75" actId="478"/>
          <ac:spMkLst>
            <pc:docMk/>
            <pc:sldMk cId="3258351068" sldId="270"/>
            <ac:spMk id="6" creationId="{A8789658-C212-4B09-837E-F8400510B6F0}"/>
          </ac:spMkLst>
        </pc:spChg>
        <pc:spChg chg="add">
          <ac:chgData name="Catherine Booton" userId="5c12636f43ad1a6f" providerId="LiveId" clId="{7A915CB4-B3B9-47D1-AB8E-43E9D7DFC889}" dt="2022-03-05T15:05:23.336" v="211" actId="26606"/>
          <ac:spMkLst>
            <pc:docMk/>
            <pc:sldMk cId="3258351068" sldId="270"/>
            <ac:spMk id="10" creationId="{CEB41C5C-0F34-4DDA-9D7C-5E717F35F60C}"/>
          </ac:spMkLst>
        </pc:spChg>
        <pc:picChg chg="add mod">
          <ac:chgData name="Catherine Booton" userId="5c12636f43ad1a6f" providerId="LiveId" clId="{7A915CB4-B3B9-47D1-AB8E-43E9D7DFC889}" dt="2022-03-05T15:05:23.336" v="211" actId="26606"/>
          <ac:picMkLst>
            <pc:docMk/>
            <pc:sldMk cId="3258351068" sldId="270"/>
            <ac:picMk id="5" creationId="{4E5FCEB4-3F85-425D-A2CE-36802AED11E5}"/>
          </ac:picMkLst>
        </pc:picChg>
        <pc:cxnChg chg="add">
          <ac:chgData name="Catherine Booton" userId="5c12636f43ad1a6f" providerId="LiveId" clId="{7A915CB4-B3B9-47D1-AB8E-43E9D7DFC889}" dt="2022-03-05T15:05:23.336" v="211" actId="26606"/>
          <ac:cxnSpMkLst>
            <pc:docMk/>
            <pc:sldMk cId="3258351068" sldId="270"/>
            <ac:cxnSpMk id="12" creationId="{57E1E5E6-F385-4E9C-B201-BA5BDE5CAD52}"/>
          </ac:cxnSpMkLst>
        </pc:cxnChg>
      </pc:sldChg>
      <pc:sldChg chg="addSp modSp mod modTransition setBg">
        <pc:chgData name="Catherine Booton" userId="5c12636f43ad1a6f" providerId="LiveId" clId="{7A915CB4-B3B9-47D1-AB8E-43E9D7DFC889}" dt="2022-03-05T15:12:37.980" v="265"/>
        <pc:sldMkLst>
          <pc:docMk/>
          <pc:sldMk cId="577385219" sldId="271"/>
        </pc:sldMkLst>
        <pc:spChg chg="mod">
          <ac:chgData name="Catherine Booton" userId="5c12636f43ad1a6f" providerId="LiveId" clId="{7A915CB4-B3B9-47D1-AB8E-43E9D7DFC889}" dt="2022-03-05T15:05:53.928" v="217" actId="14100"/>
          <ac:spMkLst>
            <pc:docMk/>
            <pc:sldMk cId="577385219" sldId="271"/>
            <ac:spMk id="3" creationId="{06CE0A3B-28C9-4B5B-B568-2A4ED80CD1D7}"/>
          </ac:spMkLst>
        </pc:spChg>
        <pc:spChg chg="add mod">
          <ac:chgData name="Catherine Booton" userId="5c12636f43ad1a6f" providerId="LiveId" clId="{7A915CB4-B3B9-47D1-AB8E-43E9D7DFC889}" dt="2022-03-05T15:05:41.297" v="214" actId="26606"/>
          <ac:spMkLst>
            <pc:docMk/>
            <pc:sldMk cId="577385219" sldId="271"/>
            <ac:spMk id="6" creationId="{4CB91829-9D3D-4B06-84BD-4D2D56034E0F}"/>
          </ac:spMkLst>
        </pc:spChg>
        <pc:spChg chg="add">
          <ac:chgData name="Catherine Booton" userId="5c12636f43ad1a6f" providerId="LiveId" clId="{7A915CB4-B3B9-47D1-AB8E-43E9D7DFC889}" dt="2022-03-05T15:05:41.297" v="214" actId="26606"/>
          <ac:spMkLst>
            <pc:docMk/>
            <pc:sldMk cId="577385219" sldId="271"/>
            <ac:spMk id="11" creationId="{CEB41C5C-0F34-4DDA-9D7C-5E717F35F60C}"/>
          </ac:spMkLst>
        </pc:spChg>
        <pc:picChg chg="add mod">
          <ac:chgData name="Catherine Booton" userId="5c12636f43ad1a6f" providerId="LiveId" clId="{7A915CB4-B3B9-47D1-AB8E-43E9D7DFC889}" dt="2022-03-05T15:05:41.297" v="214" actId="26606"/>
          <ac:picMkLst>
            <pc:docMk/>
            <pc:sldMk cId="577385219" sldId="271"/>
            <ac:picMk id="5" creationId="{C0F21DF6-7BF5-45E1-90F8-9BFD02258ECC}"/>
          </ac:picMkLst>
        </pc:picChg>
        <pc:cxnChg chg="add">
          <ac:chgData name="Catherine Booton" userId="5c12636f43ad1a6f" providerId="LiveId" clId="{7A915CB4-B3B9-47D1-AB8E-43E9D7DFC889}" dt="2022-03-05T15:05:41.297" v="214" actId="26606"/>
          <ac:cxnSpMkLst>
            <pc:docMk/>
            <pc:sldMk cId="577385219" sldId="271"/>
            <ac:cxnSpMk id="13" creationId="{57E1E5E6-F385-4E9C-B201-BA5BDE5CAD52}"/>
          </ac:cxnSpMkLst>
        </pc:cxnChg>
      </pc:sldChg>
      <pc:sldChg chg="addSp delSp modSp mod modTransition setBg setClrOvrMap">
        <pc:chgData name="Catherine Booton" userId="5c12636f43ad1a6f" providerId="LiveId" clId="{7A915CB4-B3B9-47D1-AB8E-43E9D7DFC889}" dt="2022-03-05T15:12:37.980" v="265"/>
        <pc:sldMkLst>
          <pc:docMk/>
          <pc:sldMk cId="4245123246" sldId="272"/>
        </pc:sldMkLst>
        <pc:spChg chg="mod">
          <ac:chgData name="Catherine Booton" userId="5c12636f43ad1a6f" providerId="LiveId" clId="{7A915CB4-B3B9-47D1-AB8E-43E9D7DFC889}" dt="2022-03-05T15:06:55.413" v="229" actId="1076"/>
          <ac:spMkLst>
            <pc:docMk/>
            <pc:sldMk cId="4245123246" sldId="272"/>
            <ac:spMk id="3" creationId="{19935616-2570-4943-898A-C15A8A952E82}"/>
          </ac:spMkLst>
        </pc:spChg>
        <pc:spChg chg="add del mod">
          <ac:chgData name="Catherine Booton" userId="5c12636f43ad1a6f" providerId="LiveId" clId="{7A915CB4-B3B9-47D1-AB8E-43E9D7DFC889}" dt="2022-03-05T15:06:46.112" v="227" actId="478"/>
          <ac:spMkLst>
            <pc:docMk/>
            <pc:sldMk cId="4245123246" sldId="272"/>
            <ac:spMk id="6" creationId="{646568BB-A2B9-4A4F-983D-1579EA7A570C}"/>
          </ac:spMkLst>
        </pc:spChg>
        <pc:spChg chg="add del">
          <ac:chgData name="Catherine Booton" userId="5c12636f43ad1a6f" providerId="LiveId" clId="{7A915CB4-B3B9-47D1-AB8E-43E9D7DFC889}" dt="2022-03-05T15:06:17.689" v="219" actId="26606"/>
          <ac:spMkLst>
            <pc:docMk/>
            <pc:sldMk cId="4245123246" sldId="272"/>
            <ac:spMk id="11" creationId="{CEB41C5C-0F34-4DDA-9D7C-5E717F35F60C}"/>
          </ac:spMkLst>
        </pc:spChg>
        <pc:spChg chg="add">
          <ac:chgData name="Catherine Booton" userId="5c12636f43ad1a6f" providerId="LiveId" clId="{7A915CB4-B3B9-47D1-AB8E-43E9D7DFC889}" dt="2022-03-05T15:06:17.729" v="220" actId="26606"/>
          <ac:spMkLst>
            <pc:docMk/>
            <pc:sldMk cId="4245123246" sldId="272"/>
            <ac:spMk id="15" creationId="{FBE3B62F-5853-4A3C-B050-6186351A7176}"/>
          </ac:spMkLst>
        </pc:spChg>
        <pc:spChg chg="add">
          <ac:chgData name="Catherine Booton" userId="5c12636f43ad1a6f" providerId="LiveId" clId="{7A915CB4-B3B9-47D1-AB8E-43E9D7DFC889}" dt="2022-03-05T15:06:17.729" v="220" actId="26606"/>
          <ac:spMkLst>
            <pc:docMk/>
            <pc:sldMk cId="4245123246" sldId="272"/>
            <ac:spMk id="16" creationId="{EE1FC7B4-E4A7-4452-B413-1A623E3A7230}"/>
          </ac:spMkLst>
        </pc:spChg>
        <pc:spChg chg="add">
          <ac:chgData name="Catherine Booton" userId="5c12636f43ad1a6f" providerId="LiveId" clId="{7A915CB4-B3B9-47D1-AB8E-43E9D7DFC889}" dt="2022-03-05T15:06:17.729" v="220" actId="26606"/>
          <ac:spMkLst>
            <pc:docMk/>
            <pc:sldMk cId="4245123246" sldId="272"/>
            <ac:spMk id="17" creationId="{E0709AF0-24F0-4486-B189-BE6386BDB198}"/>
          </ac:spMkLst>
        </pc:spChg>
        <pc:picChg chg="add mod">
          <ac:chgData name="Catherine Booton" userId="5c12636f43ad1a6f" providerId="LiveId" clId="{7A915CB4-B3B9-47D1-AB8E-43E9D7DFC889}" dt="2022-03-05T15:07:02.824" v="231" actId="1076"/>
          <ac:picMkLst>
            <pc:docMk/>
            <pc:sldMk cId="4245123246" sldId="272"/>
            <ac:picMk id="5" creationId="{84B8515E-929A-4B89-BD5C-C42A42C545A9}"/>
          </ac:picMkLst>
        </pc:picChg>
        <pc:cxnChg chg="add del">
          <ac:chgData name="Catherine Booton" userId="5c12636f43ad1a6f" providerId="LiveId" clId="{7A915CB4-B3B9-47D1-AB8E-43E9D7DFC889}" dt="2022-03-05T15:06:17.689" v="219" actId="26606"/>
          <ac:cxnSpMkLst>
            <pc:docMk/>
            <pc:sldMk cId="4245123246" sldId="272"/>
            <ac:cxnSpMk id="13" creationId="{57E1E5E6-F385-4E9C-B201-BA5BDE5CAD52}"/>
          </ac:cxnSpMkLst>
        </pc:cxnChg>
      </pc:sldChg>
      <pc:sldMasterChg chg="modTransition modSldLayout">
        <pc:chgData name="Catherine Booton" userId="5c12636f43ad1a6f" providerId="LiveId" clId="{7A915CB4-B3B9-47D1-AB8E-43E9D7DFC889}" dt="2022-03-05T15:12:37.980" v="265"/>
        <pc:sldMasterMkLst>
          <pc:docMk/>
          <pc:sldMasterMk cId="2722141163" sldId="2147483648"/>
        </pc:sldMasterMkLst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132319772" sldId="2147483649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3391383229" sldId="2147483650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2188841344" sldId="2147483651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161836432" sldId="2147483652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567795990" sldId="2147483653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2570708528" sldId="2147483654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3035350133" sldId="2147483655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1631133055" sldId="2147483656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2781088479" sldId="2147483657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1009379624" sldId="2147483658"/>
          </pc:sldLayoutMkLst>
        </pc:sldLayoutChg>
        <pc:sldLayoutChg chg="modTransition">
          <pc:chgData name="Catherine Booton" userId="5c12636f43ad1a6f" providerId="LiveId" clId="{7A915CB4-B3B9-47D1-AB8E-43E9D7DFC889}" dt="2022-03-05T15:12:37.980" v="265"/>
          <pc:sldLayoutMkLst>
            <pc:docMk/>
            <pc:sldMasterMk cId="2722141163" sldId="2147483648"/>
            <pc:sldLayoutMk cId="340295391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F7B3-5216-4D21-A94B-3D24402A6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E1E2F-1B7C-4FB6-9091-5B2F94820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5D73F-B6C6-422E-87F7-7B9C4B02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F1D2-682D-4D2C-9334-EE966408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677F5-4B03-4D73-8E2E-3A917BC2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FB79-CDBE-4AF1-BEE4-A70A1941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A9230-625C-4C55-934E-7B9A1A19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EF5BF-79D9-428C-98D0-576E3A59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0DF9-3B8A-44F9-AFAA-25640DD0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736B5-E518-4DEC-AB35-6F4D0229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4FA29-8305-4562-9582-0F4E0BAD2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E319C-4967-4F80-A7C9-722C40D26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034-4F6C-4652-A8D7-2B7435D1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37D0-754E-430C-BE8B-96145400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DF5F-8827-4B8D-8A5E-B6B5EB44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9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FE09-8D17-49E9-82BF-54199AAB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6684-85DD-4052-8C5C-24BD2EEAA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3EA7-A8FC-4979-B869-FE3C0437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77D8-A904-49AB-9945-79820C46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CB7E-116A-47D7-8BC4-FA349C49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2D2-6D14-45B1-B9FF-86F3A5E4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3574B-5C8D-4D9A-8E12-CF62ACC8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FA8D-58C4-4ACC-887D-BF1DC2CC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7CD3-C634-46B1-834F-820B9056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32B8-F15E-4D90-AAA4-3892F68C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9DF8-DC5E-41A1-B67C-C4797613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960B3-69D9-4AC9-B6BC-40E642964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E344D-AC5D-4E95-9DB8-834B0FF08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837F0-8F10-4789-831B-A0CC6812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B6768-1796-48FC-8EA9-D91B87F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A6DF-4076-40DA-9048-C4E774BF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CE2E-71F9-49CB-A17D-B7B7FE56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2E88F-FEEA-418A-844D-35621FF09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62672-C7BB-494C-8A85-B0EFA6CC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3274F-24D8-4F6C-9CC3-E389EA4A4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8256D-0DAF-423D-82F2-8A3DEA85A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B2063-3330-4C05-B615-D2C1E7EA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82F2E-47E3-4429-9780-D2838AB6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F13C6-8A8D-4153-B0BB-BBDC75C6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2774-828F-4506-B6B2-4A2DD01D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3E6DE-1AE8-4DF9-B9A0-A25526BB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FA8D5-ABD5-4F33-8074-5142288A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0A7B2-88A5-436C-8E8C-0D52ED58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41314-89FD-4530-8610-8C67FEBE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3979E-F91C-4762-99D3-D6B4BED4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4920E-3CD5-44FB-9346-686BCB99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35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1A75-4A51-43DC-B237-16E2FABC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0DD8-8D86-44B7-8FDD-CFF37A37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FA7C7-8CB8-4BDF-B25F-6DFD00F1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9ED6-9F42-4545-9505-F4AA21AB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3A837-25D7-42D7-A58A-1B1BF234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E2CAF-BEFD-4614-A0F7-BF171DF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521-CB00-4E7F-B161-C4F7E453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26F38-322F-4C9E-8328-D8E1198BC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614EA-3B1F-4A99-98BA-F1C0809BD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4665-293B-4564-9D77-1C321167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334E1-B793-480A-99C9-069C2ECA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FED2-F48B-45D4-8EDC-0A870F85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7B83F-83CC-4FBD-B6A0-96498D37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7F7D4-E35C-4C9C-A8BC-0E6C286A8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ABB7-6399-44EE-BFC6-78D3B0179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6C52-6BB3-4E8E-B292-1A42A6284194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B7B2-132C-4ADE-B9D5-BC0157A2E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82949-0D5A-464A-A3D4-AFCF31BF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4F9E-8FD0-47BE-A76E-9B2C67C238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s.gamebanana.com/sprays/7075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www.goodfreephotos.com/public-domain-images/cityscape-view-from-bell-tower-with-cathedral-in-kiev-ukraine.jpg.php" TargetMode="External"/><Relationship Id="rId7" Type="http://schemas.openxmlformats.org/officeDocument/2006/relationships/hyperlink" Target="https://en.populationdata.net/maps/ukraine-regions-historiques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hyperlink" Target="https://www.pexels.com/photo/flag-national-national-flag-ukraine-306996/" TargetMode="Externa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ue-blur-bubble-clear-371717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744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uppini/632530852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13169008@N03/15720293191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orld-png/download/252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viantart.com/sharklord1/art/World-Map-Sept-16-1942-Colored-79488090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ailybounce.net/2018/04/16/world-of-tanks-supertest-k-91-tier-x-soviet-mediu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econsulting.biz/blog/2013/game-ove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ra.getarchive.net/media/a-rim-66-standard-mrsm2-medium-range-missile-is-launched-from-the-mark-26-launcher-03ba3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bouquet-flowers-rosa-wedding-2041844/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33645&amp;picture=dic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redit: Nika Art/Shutterstock">
            <a:extLst>
              <a:ext uri="{FF2B5EF4-FFF2-40B4-BE49-F238E27FC236}">
                <a16:creationId xmlns:a16="http://schemas.microsoft.com/office/drawing/2014/main" id="{3953FF51-0290-4BDE-BE1D-ED785BB0C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r="18532" b="764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A48AC-E500-44A7-9834-D6315039F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I can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C1026-D6B2-4BD8-9DED-DD4D93A8D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By John </a:t>
            </a:r>
            <a:r>
              <a:rPr lang="en-GB" sz="2000"/>
              <a:t>Roedel</a:t>
            </a:r>
            <a:endParaRPr lang="en-GB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9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9FA665-8566-4A8A-A3BF-C00972B594AD}"/>
              </a:ext>
            </a:extLst>
          </p:cNvPr>
          <p:cNvSpPr txBox="1"/>
          <p:nvPr/>
        </p:nvSpPr>
        <p:spPr>
          <a:xfrm>
            <a:off x="508913" y="1224029"/>
            <a:ext cx="4161727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bg1"/>
                </a:solidFill>
                <a:effectLst/>
              </a:rPr>
              <a:t>I can’t deflect a sniper’s bullet from turning a wife into a widow </a:t>
            </a:r>
          </a:p>
        </p:txBody>
      </p:sp>
      <p:pic>
        <p:nvPicPr>
          <p:cNvPr id="4" name="Picture 3" descr="A close-up of a flame&#10;&#10;Description automatically generated with low confidence">
            <a:extLst>
              <a:ext uri="{FF2B5EF4-FFF2-40B4-BE49-F238E27FC236}">
                <a16:creationId xmlns:a16="http://schemas.microsoft.com/office/drawing/2014/main" id="{32749676-524C-4379-95C9-66C52E333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2398" y="484632"/>
            <a:ext cx="5733287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A9E6440-28AB-43CB-B9F2-B84F6A187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242" y="365124"/>
            <a:ext cx="5431537" cy="5797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B3DFC-D992-4EA4-9CC5-ECF899D0210E}"/>
              </a:ext>
            </a:extLst>
          </p:cNvPr>
          <p:cNvSpPr txBox="1"/>
          <p:nvPr/>
        </p:nvSpPr>
        <p:spPr>
          <a:xfrm>
            <a:off x="821004" y="1373254"/>
            <a:ext cx="4804011" cy="378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bg1"/>
                </a:solidFill>
                <a:effectLst/>
              </a:rPr>
              <a:t>I can’t stave off a country being reduced to ash and rubble </a:t>
            </a:r>
          </a:p>
        </p:txBody>
      </p:sp>
      <p:pic>
        <p:nvPicPr>
          <p:cNvPr id="3076" name="Picture 4" descr="A handout photo released by the press service of the State Emergency Service of Ukraine shows a fire in a building of the Security Service of Ukraine (SBU) after shelling in Kharkiv, Ukraine, 02 March 2022.">
            <a:extLst>
              <a:ext uri="{FF2B5EF4-FFF2-40B4-BE49-F238E27FC236}">
                <a16:creationId xmlns:a16="http://schemas.microsoft.com/office/drawing/2014/main" id="{60C0793C-2638-4FEE-939D-AE57E496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222" y="595896"/>
            <a:ext cx="2606040" cy="17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lice officers remove the body of a passerby killed in yesterday's airstrike that hit Kyiv's main television tower in Kyiv on March 2, 2022.">
            <a:extLst>
              <a:ext uri="{FF2B5EF4-FFF2-40B4-BE49-F238E27FC236}">
                <a16:creationId xmlns:a16="http://schemas.microsoft.com/office/drawing/2014/main" id="{738C2003-5E50-4AF7-8B5B-814C7DEF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8718" y="595896"/>
            <a:ext cx="2606040" cy="17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 general view of a damaged road after shelling in the city of Kharkiv, Ukraine, 02 March 2022. Russian troops entered Ukraine on 24 February prompting the country&quot;s president to declare martial law and triggering a series of severe economic sanctions imposed by Western countries on Russia">
            <a:extLst>
              <a:ext uri="{FF2B5EF4-FFF2-40B4-BE49-F238E27FC236}">
                <a16:creationId xmlns:a16="http://schemas.microsoft.com/office/drawing/2014/main" id="{1E888C89-C9AF-41B3-835C-1A8C83A6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222" y="2937076"/>
            <a:ext cx="5431536" cy="30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7315379B-1645-4C87-AB3C-69DEF1E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E70E86-779D-4922-A020-0B3E5C05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1F55513-2668-477C-9962-1B9F5E31F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45450"/>
            <a:ext cx="12192000" cy="3012550"/>
            <a:chOff x="0" y="3845450"/>
            <a:chExt cx="12192000" cy="301255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673CDF5-001D-42B7-BB27-B3C47240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989828"/>
              <a:ext cx="12192000" cy="2868172"/>
            </a:xfrm>
            <a:custGeom>
              <a:avLst/>
              <a:gdLst>
                <a:gd name="connsiteX0" fmla="*/ 619389 w 12192000"/>
                <a:gd name="connsiteY0" fmla="*/ 0 h 2868172"/>
                <a:gd name="connsiteX1" fmla="*/ 687652 w 12192000"/>
                <a:gd name="connsiteY1" fmla="*/ 3175 h 2868172"/>
                <a:gd name="connsiteX2" fmla="*/ 747977 w 12192000"/>
                <a:gd name="connsiteY2" fmla="*/ 9525 h 2868172"/>
                <a:gd name="connsiteX3" fmla="*/ 800364 w 12192000"/>
                <a:gd name="connsiteY3" fmla="*/ 20637 h 2868172"/>
                <a:gd name="connsiteX4" fmla="*/ 846402 w 12192000"/>
                <a:gd name="connsiteY4" fmla="*/ 36512 h 2868172"/>
                <a:gd name="connsiteX5" fmla="*/ 887677 w 12192000"/>
                <a:gd name="connsiteY5" fmla="*/ 52387 h 2868172"/>
                <a:gd name="connsiteX6" fmla="*/ 924189 w 12192000"/>
                <a:gd name="connsiteY6" fmla="*/ 68262 h 2868172"/>
                <a:gd name="connsiteX7" fmla="*/ 962289 w 12192000"/>
                <a:gd name="connsiteY7" fmla="*/ 87312 h 2868172"/>
                <a:gd name="connsiteX8" fmla="*/ 1000389 w 12192000"/>
                <a:gd name="connsiteY8" fmla="*/ 106362 h 2868172"/>
                <a:gd name="connsiteX9" fmla="*/ 1036902 w 12192000"/>
                <a:gd name="connsiteY9" fmla="*/ 125412 h 2868172"/>
                <a:gd name="connsiteX10" fmla="*/ 1078177 w 12192000"/>
                <a:gd name="connsiteY10" fmla="*/ 141287 h 2868172"/>
                <a:gd name="connsiteX11" fmla="*/ 1124214 w 12192000"/>
                <a:gd name="connsiteY11" fmla="*/ 155575 h 2868172"/>
                <a:gd name="connsiteX12" fmla="*/ 1176602 w 12192000"/>
                <a:gd name="connsiteY12" fmla="*/ 166687 h 2868172"/>
                <a:gd name="connsiteX13" fmla="*/ 1236927 w 12192000"/>
                <a:gd name="connsiteY13" fmla="*/ 174625 h 2868172"/>
                <a:gd name="connsiteX14" fmla="*/ 1305189 w 12192000"/>
                <a:gd name="connsiteY14" fmla="*/ 176212 h 2868172"/>
                <a:gd name="connsiteX15" fmla="*/ 1373452 w 12192000"/>
                <a:gd name="connsiteY15" fmla="*/ 174625 h 2868172"/>
                <a:gd name="connsiteX16" fmla="*/ 1433777 w 12192000"/>
                <a:gd name="connsiteY16" fmla="*/ 166687 h 2868172"/>
                <a:gd name="connsiteX17" fmla="*/ 1486164 w 12192000"/>
                <a:gd name="connsiteY17" fmla="*/ 155575 h 2868172"/>
                <a:gd name="connsiteX18" fmla="*/ 1532202 w 12192000"/>
                <a:gd name="connsiteY18" fmla="*/ 141287 h 2868172"/>
                <a:gd name="connsiteX19" fmla="*/ 1573477 w 12192000"/>
                <a:gd name="connsiteY19" fmla="*/ 125412 h 2868172"/>
                <a:gd name="connsiteX20" fmla="*/ 1609989 w 12192000"/>
                <a:gd name="connsiteY20" fmla="*/ 106362 h 2868172"/>
                <a:gd name="connsiteX21" fmla="*/ 1648089 w 12192000"/>
                <a:gd name="connsiteY21" fmla="*/ 87312 h 2868172"/>
                <a:gd name="connsiteX22" fmla="*/ 1686189 w 12192000"/>
                <a:gd name="connsiteY22" fmla="*/ 68262 h 2868172"/>
                <a:gd name="connsiteX23" fmla="*/ 1722702 w 12192000"/>
                <a:gd name="connsiteY23" fmla="*/ 52387 h 2868172"/>
                <a:gd name="connsiteX24" fmla="*/ 1763977 w 12192000"/>
                <a:gd name="connsiteY24" fmla="*/ 36512 h 2868172"/>
                <a:gd name="connsiteX25" fmla="*/ 1810014 w 12192000"/>
                <a:gd name="connsiteY25" fmla="*/ 20637 h 2868172"/>
                <a:gd name="connsiteX26" fmla="*/ 1862402 w 12192000"/>
                <a:gd name="connsiteY26" fmla="*/ 9525 h 2868172"/>
                <a:gd name="connsiteX27" fmla="*/ 1922727 w 12192000"/>
                <a:gd name="connsiteY27" fmla="*/ 3175 h 2868172"/>
                <a:gd name="connsiteX28" fmla="*/ 1990989 w 12192000"/>
                <a:gd name="connsiteY28" fmla="*/ 0 h 2868172"/>
                <a:gd name="connsiteX29" fmla="*/ 2059252 w 12192000"/>
                <a:gd name="connsiteY29" fmla="*/ 3175 h 2868172"/>
                <a:gd name="connsiteX30" fmla="*/ 2119577 w 12192000"/>
                <a:gd name="connsiteY30" fmla="*/ 9525 h 2868172"/>
                <a:gd name="connsiteX31" fmla="*/ 2171964 w 12192000"/>
                <a:gd name="connsiteY31" fmla="*/ 20637 h 2868172"/>
                <a:gd name="connsiteX32" fmla="*/ 2218002 w 12192000"/>
                <a:gd name="connsiteY32" fmla="*/ 36512 h 2868172"/>
                <a:gd name="connsiteX33" fmla="*/ 2259277 w 12192000"/>
                <a:gd name="connsiteY33" fmla="*/ 52387 h 2868172"/>
                <a:gd name="connsiteX34" fmla="*/ 2295789 w 12192000"/>
                <a:gd name="connsiteY34" fmla="*/ 68262 h 2868172"/>
                <a:gd name="connsiteX35" fmla="*/ 2333889 w 12192000"/>
                <a:gd name="connsiteY35" fmla="*/ 87312 h 2868172"/>
                <a:gd name="connsiteX36" fmla="*/ 2371989 w 12192000"/>
                <a:gd name="connsiteY36" fmla="*/ 106362 h 2868172"/>
                <a:gd name="connsiteX37" fmla="*/ 2408502 w 12192000"/>
                <a:gd name="connsiteY37" fmla="*/ 125412 h 2868172"/>
                <a:gd name="connsiteX38" fmla="*/ 2449777 w 12192000"/>
                <a:gd name="connsiteY38" fmla="*/ 141287 h 2868172"/>
                <a:gd name="connsiteX39" fmla="*/ 2495814 w 12192000"/>
                <a:gd name="connsiteY39" fmla="*/ 155575 h 2868172"/>
                <a:gd name="connsiteX40" fmla="*/ 2548202 w 12192000"/>
                <a:gd name="connsiteY40" fmla="*/ 166687 h 2868172"/>
                <a:gd name="connsiteX41" fmla="*/ 2608527 w 12192000"/>
                <a:gd name="connsiteY41" fmla="*/ 174625 h 2868172"/>
                <a:gd name="connsiteX42" fmla="*/ 2676789 w 12192000"/>
                <a:gd name="connsiteY42" fmla="*/ 176212 h 2868172"/>
                <a:gd name="connsiteX43" fmla="*/ 2745052 w 12192000"/>
                <a:gd name="connsiteY43" fmla="*/ 174625 h 2868172"/>
                <a:gd name="connsiteX44" fmla="*/ 2805377 w 12192000"/>
                <a:gd name="connsiteY44" fmla="*/ 166687 h 2868172"/>
                <a:gd name="connsiteX45" fmla="*/ 2857764 w 12192000"/>
                <a:gd name="connsiteY45" fmla="*/ 155575 h 2868172"/>
                <a:gd name="connsiteX46" fmla="*/ 2903802 w 12192000"/>
                <a:gd name="connsiteY46" fmla="*/ 141287 h 2868172"/>
                <a:gd name="connsiteX47" fmla="*/ 2945077 w 12192000"/>
                <a:gd name="connsiteY47" fmla="*/ 125412 h 2868172"/>
                <a:gd name="connsiteX48" fmla="*/ 2981589 w 12192000"/>
                <a:gd name="connsiteY48" fmla="*/ 106362 h 2868172"/>
                <a:gd name="connsiteX49" fmla="*/ 3019689 w 12192000"/>
                <a:gd name="connsiteY49" fmla="*/ 87312 h 2868172"/>
                <a:gd name="connsiteX50" fmla="*/ 3057789 w 12192000"/>
                <a:gd name="connsiteY50" fmla="*/ 68262 h 2868172"/>
                <a:gd name="connsiteX51" fmla="*/ 3094302 w 12192000"/>
                <a:gd name="connsiteY51" fmla="*/ 52387 h 2868172"/>
                <a:gd name="connsiteX52" fmla="*/ 3135577 w 12192000"/>
                <a:gd name="connsiteY52" fmla="*/ 36512 h 2868172"/>
                <a:gd name="connsiteX53" fmla="*/ 3181614 w 12192000"/>
                <a:gd name="connsiteY53" fmla="*/ 20637 h 2868172"/>
                <a:gd name="connsiteX54" fmla="*/ 3234002 w 12192000"/>
                <a:gd name="connsiteY54" fmla="*/ 9525 h 2868172"/>
                <a:gd name="connsiteX55" fmla="*/ 3294327 w 12192000"/>
                <a:gd name="connsiteY55" fmla="*/ 3175 h 2868172"/>
                <a:gd name="connsiteX56" fmla="*/ 3361002 w 12192000"/>
                <a:gd name="connsiteY56" fmla="*/ 0 h 2868172"/>
                <a:gd name="connsiteX57" fmla="*/ 3430852 w 12192000"/>
                <a:gd name="connsiteY57" fmla="*/ 3175 h 2868172"/>
                <a:gd name="connsiteX58" fmla="*/ 3491177 w 12192000"/>
                <a:gd name="connsiteY58" fmla="*/ 9525 h 2868172"/>
                <a:gd name="connsiteX59" fmla="*/ 3543564 w 12192000"/>
                <a:gd name="connsiteY59" fmla="*/ 20637 h 2868172"/>
                <a:gd name="connsiteX60" fmla="*/ 3589602 w 12192000"/>
                <a:gd name="connsiteY60" fmla="*/ 36512 h 2868172"/>
                <a:gd name="connsiteX61" fmla="*/ 3630877 w 12192000"/>
                <a:gd name="connsiteY61" fmla="*/ 52387 h 2868172"/>
                <a:gd name="connsiteX62" fmla="*/ 3667389 w 12192000"/>
                <a:gd name="connsiteY62" fmla="*/ 68262 h 2868172"/>
                <a:gd name="connsiteX63" fmla="*/ 3705489 w 12192000"/>
                <a:gd name="connsiteY63" fmla="*/ 87312 h 2868172"/>
                <a:gd name="connsiteX64" fmla="*/ 3743589 w 12192000"/>
                <a:gd name="connsiteY64" fmla="*/ 106362 h 2868172"/>
                <a:gd name="connsiteX65" fmla="*/ 3780102 w 12192000"/>
                <a:gd name="connsiteY65" fmla="*/ 125412 h 2868172"/>
                <a:gd name="connsiteX66" fmla="*/ 3821377 w 12192000"/>
                <a:gd name="connsiteY66" fmla="*/ 141287 h 2868172"/>
                <a:gd name="connsiteX67" fmla="*/ 3867414 w 12192000"/>
                <a:gd name="connsiteY67" fmla="*/ 155575 h 2868172"/>
                <a:gd name="connsiteX68" fmla="*/ 3919802 w 12192000"/>
                <a:gd name="connsiteY68" fmla="*/ 166687 h 2868172"/>
                <a:gd name="connsiteX69" fmla="*/ 3980127 w 12192000"/>
                <a:gd name="connsiteY69" fmla="*/ 174625 h 2868172"/>
                <a:gd name="connsiteX70" fmla="*/ 4048389 w 12192000"/>
                <a:gd name="connsiteY70" fmla="*/ 176212 h 2868172"/>
                <a:gd name="connsiteX71" fmla="*/ 4116652 w 12192000"/>
                <a:gd name="connsiteY71" fmla="*/ 174625 h 2868172"/>
                <a:gd name="connsiteX72" fmla="*/ 4176977 w 12192000"/>
                <a:gd name="connsiteY72" fmla="*/ 166687 h 2868172"/>
                <a:gd name="connsiteX73" fmla="*/ 4229364 w 12192000"/>
                <a:gd name="connsiteY73" fmla="*/ 155575 h 2868172"/>
                <a:gd name="connsiteX74" fmla="*/ 4275402 w 12192000"/>
                <a:gd name="connsiteY74" fmla="*/ 141287 h 2868172"/>
                <a:gd name="connsiteX75" fmla="*/ 4316677 w 12192000"/>
                <a:gd name="connsiteY75" fmla="*/ 125412 h 2868172"/>
                <a:gd name="connsiteX76" fmla="*/ 4353189 w 12192000"/>
                <a:gd name="connsiteY76" fmla="*/ 106362 h 2868172"/>
                <a:gd name="connsiteX77" fmla="*/ 4429389 w 12192000"/>
                <a:gd name="connsiteY77" fmla="*/ 68262 h 2868172"/>
                <a:gd name="connsiteX78" fmla="*/ 4465902 w 12192000"/>
                <a:gd name="connsiteY78" fmla="*/ 52387 h 2868172"/>
                <a:gd name="connsiteX79" fmla="*/ 4507177 w 12192000"/>
                <a:gd name="connsiteY79" fmla="*/ 36512 h 2868172"/>
                <a:gd name="connsiteX80" fmla="*/ 4553215 w 12192000"/>
                <a:gd name="connsiteY80" fmla="*/ 20637 h 2868172"/>
                <a:gd name="connsiteX81" fmla="*/ 4605602 w 12192000"/>
                <a:gd name="connsiteY81" fmla="*/ 9525 h 2868172"/>
                <a:gd name="connsiteX82" fmla="*/ 4665928 w 12192000"/>
                <a:gd name="connsiteY82" fmla="*/ 3175 h 2868172"/>
                <a:gd name="connsiteX83" fmla="*/ 4734189 w 12192000"/>
                <a:gd name="connsiteY83" fmla="*/ 0 h 2868172"/>
                <a:gd name="connsiteX84" fmla="*/ 4802453 w 12192000"/>
                <a:gd name="connsiteY84" fmla="*/ 3175 h 2868172"/>
                <a:gd name="connsiteX85" fmla="*/ 4862777 w 12192000"/>
                <a:gd name="connsiteY85" fmla="*/ 9525 h 2868172"/>
                <a:gd name="connsiteX86" fmla="*/ 4915165 w 12192000"/>
                <a:gd name="connsiteY86" fmla="*/ 20637 h 2868172"/>
                <a:gd name="connsiteX87" fmla="*/ 4961201 w 12192000"/>
                <a:gd name="connsiteY87" fmla="*/ 36512 h 2868172"/>
                <a:gd name="connsiteX88" fmla="*/ 5002477 w 12192000"/>
                <a:gd name="connsiteY88" fmla="*/ 52387 h 2868172"/>
                <a:gd name="connsiteX89" fmla="*/ 5038989 w 12192000"/>
                <a:gd name="connsiteY89" fmla="*/ 68262 h 2868172"/>
                <a:gd name="connsiteX90" fmla="*/ 5077090 w 12192000"/>
                <a:gd name="connsiteY90" fmla="*/ 87312 h 2868172"/>
                <a:gd name="connsiteX91" fmla="*/ 5115189 w 12192000"/>
                <a:gd name="connsiteY91" fmla="*/ 106362 h 2868172"/>
                <a:gd name="connsiteX92" fmla="*/ 5151701 w 12192000"/>
                <a:gd name="connsiteY92" fmla="*/ 125412 h 2868172"/>
                <a:gd name="connsiteX93" fmla="*/ 5192977 w 12192000"/>
                <a:gd name="connsiteY93" fmla="*/ 141287 h 2868172"/>
                <a:gd name="connsiteX94" fmla="*/ 5239014 w 12192000"/>
                <a:gd name="connsiteY94" fmla="*/ 155575 h 2868172"/>
                <a:gd name="connsiteX95" fmla="*/ 5291401 w 12192000"/>
                <a:gd name="connsiteY95" fmla="*/ 166687 h 2868172"/>
                <a:gd name="connsiteX96" fmla="*/ 5351727 w 12192000"/>
                <a:gd name="connsiteY96" fmla="*/ 174625 h 2868172"/>
                <a:gd name="connsiteX97" fmla="*/ 5410199 w 12192000"/>
                <a:gd name="connsiteY97" fmla="*/ 175985 h 2868172"/>
                <a:gd name="connsiteX98" fmla="*/ 5468671 w 12192000"/>
                <a:gd name="connsiteY98" fmla="*/ 174625 h 2868172"/>
                <a:gd name="connsiteX99" fmla="*/ 5528996 w 12192000"/>
                <a:gd name="connsiteY99" fmla="*/ 166687 h 2868172"/>
                <a:gd name="connsiteX100" fmla="*/ 5581383 w 12192000"/>
                <a:gd name="connsiteY100" fmla="*/ 155575 h 2868172"/>
                <a:gd name="connsiteX101" fmla="*/ 5627421 w 12192000"/>
                <a:gd name="connsiteY101" fmla="*/ 141287 h 2868172"/>
                <a:gd name="connsiteX102" fmla="*/ 5668696 w 12192000"/>
                <a:gd name="connsiteY102" fmla="*/ 125412 h 2868172"/>
                <a:gd name="connsiteX103" fmla="*/ 5705209 w 12192000"/>
                <a:gd name="connsiteY103" fmla="*/ 106362 h 2868172"/>
                <a:gd name="connsiteX104" fmla="*/ 5743308 w 12192000"/>
                <a:gd name="connsiteY104" fmla="*/ 87312 h 2868172"/>
                <a:gd name="connsiteX105" fmla="*/ 5781408 w 12192000"/>
                <a:gd name="connsiteY105" fmla="*/ 68262 h 2868172"/>
                <a:gd name="connsiteX106" fmla="*/ 5817921 w 12192000"/>
                <a:gd name="connsiteY106" fmla="*/ 52387 h 2868172"/>
                <a:gd name="connsiteX107" fmla="*/ 5859196 w 12192000"/>
                <a:gd name="connsiteY107" fmla="*/ 36512 h 2868172"/>
                <a:gd name="connsiteX108" fmla="*/ 5905234 w 12192000"/>
                <a:gd name="connsiteY108" fmla="*/ 20637 h 2868172"/>
                <a:gd name="connsiteX109" fmla="*/ 5957621 w 12192000"/>
                <a:gd name="connsiteY109" fmla="*/ 9525 h 2868172"/>
                <a:gd name="connsiteX110" fmla="*/ 6017947 w 12192000"/>
                <a:gd name="connsiteY110" fmla="*/ 3175 h 2868172"/>
                <a:gd name="connsiteX111" fmla="*/ 6086209 w 12192000"/>
                <a:gd name="connsiteY111" fmla="*/ 0 h 2868172"/>
                <a:gd name="connsiteX112" fmla="*/ 6095999 w 12192000"/>
                <a:gd name="connsiteY112" fmla="*/ 455 h 2868172"/>
                <a:gd name="connsiteX113" fmla="*/ 6105789 w 12192000"/>
                <a:gd name="connsiteY113" fmla="*/ 0 h 2868172"/>
                <a:gd name="connsiteX114" fmla="*/ 6174052 w 12192000"/>
                <a:gd name="connsiteY114" fmla="*/ 3175 h 2868172"/>
                <a:gd name="connsiteX115" fmla="*/ 6234377 w 12192000"/>
                <a:gd name="connsiteY115" fmla="*/ 9525 h 2868172"/>
                <a:gd name="connsiteX116" fmla="*/ 6286764 w 12192000"/>
                <a:gd name="connsiteY116" fmla="*/ 20637 h 2868172"/>
                <a:gd name="connsiteX117" fmla="*/ 6332802 w 12192000"/>
                <a:gd name="connsiteY117" fmla="*/ 36512 h 2868172"/>
                <a:gd name="connsiteX118" fmla="*/ 6374077 w 12192000"/>
                <a:gd name="connsiteY118" fmla="*/ 52387 h 2868172"/>
                <a:gd name="connsiteX119" fmla="*/ 6410589 w 12192000"/>
                <a:gd name="connsiteY119" fmla="*/ 68262 h 2868172"/>
                <a:gd name="connsiteX120" fmla="*/ 6448689 w 12192000"/>
                <a:gd name="connsiteY120" fmla="*/ 87312 h 2868172"/>
                <a:gd name="connsiteX121" fmla="*/ 6486789 w 12192000"/>
                <a:gd name="connsiteY121" fmla="*/ 106362 h 2868172"/>
                <a:gd name="connsiteX122" fmla="*/ 6523302 w 12192000"/>
                <a:gd name="connsiteY122" fmla="*/ 125412 h 2868172"/>
                <a:gd name="connsiteX123" fmla="*/ 6564577 w 12192000"/>
                <a:gd name="connsiteY123" fmla="*/ 141287 h 2868172"/>
                <a:gd name="connsiteX124" fmla="*/ 6610614 w 12192000"/>
                <a:gd name="connsiteY124" fmla="*/ 155575 h 2868172"/>
                <a:gd name="connsiteX125" fmla="*/ 6663002 w 12192000"/>
                <a:gd name="connsiteY125" fmla="*/ 166687 h 2868172"/>
                <a:gd name="connsiteX126" fmla="*/ 6723327 w 12192000"/>
                <a:gd name="connsiteY126" fmla="*/ 174625 h 2868172"/>
                <a:gd name="connsiteX127" fmla="*/ 6781799 w 12192000"/>
                <a:gd name="connsiteY127" fmla="*/ 175985 h 2868172"/>
                <a:gd name="connsiteX128" fmla="*/ 6840271 w 12192000"/>
                <a:gd name="connsiteY128" fmla="*/ 174625 h 2868172"/>
                <a:gd name="connsiteX129" fmla="*/ 6900596 w 12192000"/>
                <a:gd name="connsiteY129" fmla="*/ 166687 h 2868172"/>
                <a:gd name="connsiteX130" fmla="*/ 6952983 w 12192000"/>
                <a:gd name="connsiteY130" fmla="*/ 155575 h 2868172"/>
                <a:gd name="connsiteX131" fmla="*/ 6999021 w 12192000"/>
                <a:gd name="connsiteY131" fmla="*/ 141287 h 2868172"/>
                <a:gd name="connsiteX132" fmla="*/ 7040296 w 12192000"/>
                <a:gd name="connsiteY132" fmla="*/ 125412 h 2868172"/>
                <a:gd name="connsiteX133" fmla="*/ 7076808 w 12192000"/>
                <a:gd name="connsiteY133" fmla="*/ 106362 h 2868172"/>
                <a:gd name="connsiteX134" fmla="*/ 7114908 w 12192000"/>
                <a:gd name="connsiteY134" fmla="*/ 87312 h 2868172"/>
                <a:gd name="connsiteX135" fmla="*/ 7153008 w 12192000"/>
                <a:gd name="connsiteY135" fmla="*/ 68262 h 2868172"/>
                <a:gd name="connsiteX136" fmla="*/ 7189521 w 12192000"/>
                <a:gd name="connsiteY136" fmla="*/ 52387 h 2868172"/>
                <a:gd name="connsiteX137" fmla="*/ 7230796 w 12192000"/>
                <a:gd name="connsiteY137" fmla="*/ 36512 h 2868172"/>
                <a:gd name="connsiteX138" fmla="*/ 7276833 w 12192000"/>
                <a:gd name="connsiteY138" fmla="*/ 20637 h 2868172"/>
                <a:gd name="connsiteX139" fmla="*/ 7329221 w 12192000"/>
                <a:gd name="connsiteY139" fmla="*/ 9525 h 2868172"/>
                <a:gd name="connsiteX140" fmla="*/ 7389546 w 12192000"/>
                <a:gd name="connsiteY140" fmla="*/ 3175 h 2868172"/>
                <a:gd name="connsiteX141" fmla="*/ 7457808 w 12192000"/>
                <a:gd name="connsiteY141" fmla="*/ 0 h 2868172"/>
                <a:gd name="connsiteX142" fmla="*/ 7526071 w 12192000"/>
                <a:gd name="connsiteY142" fmla="*/ 3175 h 2868172"/>
                <a:gd name="connsiteX143" fmla="*/ 7586396 w 12192000"/>
                <a:gd name="connsiteY143" fmla="*/ 9525 h 2868172"/>
                <a:gd name="connsiteX144" fmla="*/ 7638783 w 12192000"/>
                <a:gd name="connsiteY144" fmla="*/ 20637 h 2868172"/>
                <a:gd name="connsiteX145" fmla="*/ 7684821 w 12192000"/>
                <a:gd name="connsiteY145" fmla="*/ 36512 h 2868172"/>
                <a:gd name="connsiteX146" fmla="*/ 7726096 w 12192000"/>
                <a:gd name="connsiteY146" fmla="*/ 52387 h 2868172"/>
                <a:gd name="connsiteX147" fmla="*/ 7762608 w 12192000"/>
                <a:gd name="connsiteY147" fmla="*/ 68262 h 2868172"/>
                <a:gd name="connsiteX148" fmla="*/ 7800708 w 12192000"/>
                <a:gd name="connsiteY148" fmla="*/ 87312 h 2868172"/>
                <a:gd name="connsiteX149" fmla="*/ 7838808 w 12192000"/>
                <a:gd name="connsiteY149" fmla="*/ 106362 h 2868172"/>
                <a:gd name="connsiteX150" fmla="*/ 7875321 w 12192000"/>
                <a:gd name="connsiteY150" fmla="*/ 125412 h 2868172"/>
                <a:gd name="connsiteX151" fmla="*/ 7916596 w 12192000"/>
                <a:gd name="connsiteY151" fmla="*/ 141287 h 2868172"/>
                <a:gd name="connsiteX152" fmla="*/ 7962633 w 12192000"/>
                <a:gd name="connsiteY152" fmla="*/ 155575 h 2868172"/>
                <a:gd name="connsiteX153" fmla="*/ 8015021 w 12192000"/>
                <a:gd name="connsiteY153" fmla="*/ 166687 h 2868172"/>
                <a:gd name="connsiteX154" fmla="*/ 8075346 w 12192000"/>
                <a:gd name="connsiteY154" fmla="*/ 174625 h 2868172"/>
                <a:gd name="connsiteX155" fmla="*/ 8143608 w 12192000"/>
                <a:gd name="connsiteY155" fmla="*/ 176212 h 2868172"/>
                <a:gd name="connsiteX156" fmla="*/ 8211871 w 12192000"/>
                <a:gd name="connsiteY156" fmla="*/ 174625 h 2868172"/>
                <a:gd name="connsiteX157" fmla="*/ 8272196 w 12192000"/>
                <a:gd name="connsiteY157" fmla="*/ 166687 h 2868172"/>
                <a:gd name="connsiteX158" fmla="*/ 8324583 w 12192000"/>
                <a:gd name="connsiteY158" fmla="*/ 155575 h 2868172"/>
                <a:gd name="connsiteX159" fmla="*/ 8370621 w 12192000"/>
                <a:gd name="connsiteY159" fmla="*/ 141287 h 2868172"/>
                <a:gd name="connsiteX160" fmla="*/ 8411896 w 12192000"/>
                <a:gd name="connsiteY160" fmla="*/ 125412 h 2868172"/>
                <a:gd name="connsiteX161" fmla="*/ 8448408 w 12192000"/>
                <a:gd name="connsiteY161" fmla="*/ 106362 h 2868172"/>
                <a:gd name="connsiteX162" fmla="*/ 8486508 w 12192000"/>
                <a:gd name="connsiteY162" fmla="*/ 87312 h 2868172"/>
                <a:gd name="connsiteX163" fmla="*/ 8524608 w 12192000"/>
                <a:gd name="connsiteY163" fmla="*/ 68262 h 2868172"/>
                <a:gd name="connsiteX164" fmla="*/ 8561120 w 12192000"/>
                <a:gd name="connsiteY164" fmla="*/ 52387 h 2868172"/>
                <a:gd name="connsiteX165" fmla="*/ 8602396 w 12192000"/>
                <a:gd name="connsiteY165" fmla="*/ 36512 h 2868172"/>
                <a:gd name="connsiteX166" fmla="*/ 8648432 w 12192000"/>
                <a:gd name="connsiteY166" fmla="*/ 20637 h 2868172"/>
                <a:gd name="connsiteX167" fmla="*/ 8700820 w 12192000"/>
                <a:gd name="connsiteY167" fmla="*/ 9525 h 2868172"/>
                <a:gd name="connsiteX168" fmla="*/ 8761146 w 12192000"/>
                <a:gd name="connsiteY168" fmla="*/ 3175 h 2868172"/>
                <a:gd name="connsiteX169" fmla="*/ 8827820 w 12192000"/>
                <a:gd name="connsiteY169" fmla="*/ 0 h 2868172"/>
                <a:gd name="connsiteX170" fmla="*/ 8897670 w 12192000"/>
                <a:gd name="connsiteY170" fmla="*/ 3175 h 2868172"/>
                <a:gd name="connsiteX171" fmla="*/ 8957996 w 12192000"/>
                <a:gd name="connsiteY171" fmla="*/ 9525 h 2868172"/>
                <a:gd name="connsiteX172" fmla="*/ 9010382 w 12192000"/>
                <a:gd name="connsiteY172" fmla="*/ 20637 h 2868172"/>
                <a:gd name="connsiteX173" fmla="*/ 9056420 w 12192000"/>
                <a:gd name="connsiteY173" fmla="*/ 36512 h 2868172"/>
                <a:gd name="connsiteX174" fmla="*/ 9097696 w 12192000"/>
                <a:gd name="connsiteY174" fmla="*/ 52387 h 2868172"/>
                <a:gd name="connsiteX175" fmla="*/ 9134208 w 12192000"/>
                <a:gd name="connsiteY175" fmla="*/ 68262 h 2868172"/>
                <a:gd name="connsiteX176" fmla="*/ 9172308 w 12192000"/>
                <a:gd name="connsiteY176" fmla="*/ 87312 h 2868172"/>
                <a:gd name="connsiteX177" fmla="*/ 9210408 w 12192000"/>
                <a:gd name="connsiteY177" fmla="*/ 106362 h 2868172"/>
                <a:gd name="connsiteX178" fmla="*/ 9246920 w 12192000"/>
                <a:gd name="connsiteY178" fmla="*/ 125412 h 2868172"/>
                <a:gd name="connsiteX179" fmla="*/ 9288196 w 12192000"/>
                <a:gd name="connsiteY179" fmla="*/ 141287 h 2868172"/>
                <a:gd name="connsiteX180" fmla="*/ 9334232 w 12192000"/>
                <a:gd name="connsiteY180" fmla="*/ 155575 h 2868172"/>
                <a:gd name="connsiteX181" fmla="*/ 9386620 w 12192000"/>
                <a:gd name="connsiteY181" fmla="*/ 166687 h 2868172"/>
                <a:gd name="connsiteX182" fmla="*/ 9446946 w 12192000"/>
                <a:gd name="connsiteY182" fmla="*/ 174625 h 2868172"/>
                <a:gd name="connsiteX183" fmla="*/ 9515208 w 12192000"/>
                <a:gd name="connsiteY183" fmla="*/ 176212 h 2868172"/>
                <a:gd name="connsiteX184" fmla="*/ 9583470 w 12192000"/>
                <a:gd name="connsiteY184" fmla="*/ 174625 h 2868172"/>
                <a:gd name="connsiteX185" fmla="*/ 9643796 w 12192000"/>
                <a:gd name="connsiteY185" fmla="*/ 166687 h 2868172"/>
                <a:gd name="connsiteX186" fmla="*/ 9696182 w 12192000"/>
                <a:gd name="connsiteY186" fmla="*/ 155575 h 2868172"/>
                <a:gd name="connsiteX187" fmla="*/ 9742220 w 12192000"/>
                <a:gd name="connsiteY187" fmla="*/ 141287 h 2868172"/>
                <a:gd name="connsiteX188" fmla="*/ 9783496 w 12192000"/>
                <a:gd name="connsiteY188" fmla="*/ 125412 h 2868172"/>
                <a:gd name="connsiteX189" fmla="*/ 9820008 w 12192000"/>
                <a:gd name="connsiteY189" fmla="*/ 106362 h 2868172"/>
                <a:gd name="connsiteX190" fmla="*/ 9896208 w 12192000"/>
                <a:gd name="connsiteY190" fmla="*/ 68262 h 2868172"/>
                <a:gd name="connsiteX191" fmla="*/ 9932720 w 12192000"/>
                <a:gd name="connsiteY191" fmla="*/ 52387 h 2868172"/>
                <a:gd name="connsiteX192" fmla="*/ 9973996 w 12192000"/>
                <a:gd name="connsiteY192" fmla="*/ 36512 h 2868172"/>
                <a:gd name="connsiteX193" fmla="*/ 10020032 w 12192000"/>
                <a:gd name="connsiteY193" fmla="*/ 20637 h 2868172"/>
                <a:gd name="connsiteX194" fmla="*/ 10072420 w 12192000"/>
                <a:gd name="connsiteY194" fmla="*/ 9525 h 2868172"/>
                <a:gd name="connsiteX195" fmla="*/ 10132746 w 12192000"/>
                <a:gd name="connsiteY195" fmla="*/ 3175 h 2868172"/>
                <a:gd name="connsiteX196" fmla="*/ 10201008 w 12192000"/>
                <a:gd name="connsiteY196" fmla="*/ 0 h 2868172"/>
                <a:gd name="connsiteX197" fmla="*/ 10269270 w 12192000"/>
                <a:gd name="connsiteY197" fmla="*/ 3175 h 2868172"/>
                <a:gd name="connsiteX198" fmla="*/ 10329596 w 12192000"/>
                <a:gd name="connsiteY198" fmla="*/ 9525 h 2868172"/>
                <a:gd name="connsiteX199" fmla="*/ 10381982 w 12192000"/>
                <a:gd name="connsiteY199" fmla="*/ 20637 h 2868172"/>
                <a:gd name="connsiteX200" fmla="*/ 10428020 w 12192000"/>
                <a:gd name="connsiteY200" fmla="*/ 36512 h 2868172"/>
                <a:gd name="connsiteX201" fmla="*/ 10469296 w 12192000"/>
                <a:gd name="connsiteY201" fmla="*/ 52387 h 2868172"/>
                <a:gd name="connsiteX202" fmla="*/ 10505808 w 12192000"/>
                <a:gd name="connsiteY202" fmla="*/ 68262 h 2868172"/>
                <a:gd name="connsiteX203" fmla="*/ 10543908 w 12192000"/>
                <a:gd name="connsiteY203" fmla="*/ 87312 h 2868172"/>
                <a:gd name="connsiteX204" fmla="*/ 10582008 w 12192000"/>
                <a:gd name="connsiteY204" fmla="*/ 106362 h 2868172"/>
                <a:gd name="connsiteX205" fmla="*/ 10618520 w 12192000"/>
                <a:gd name="connsiteY205" fmla="*/ 125412 h 2868172"/>
                <a:gd name="connsiteX206" fmla="*/ 10659796 w 12192000"/>
                <a:gd name="connsiteY206" fmla="*/ 141287 h 2868172"/>
                <a:gd name="connsiteX207" fmla="*/ 10705832 w 12192000"/>
                <a:gd name="connsiteY207" fmla="*/ 155575 h 2868172"/>
                <a:gd name="connsiteX208" fmla="*/ 10758220 w 12192000"/>
                <a:gd name="connsiteY208" fmla="*/ 166687 h 2868172"/>
                <a:gd name="connsiteX209" fmla="*/ 10818546 w 12192000"/>
                <a:gd name="connsiteY209" fmla="*/ 174625 h 2868172"/>
                <a:gd name="connsiteX210" fmla="*/ 10886808 w 12192000"/>
                <a:gd name="connsiteY210" fmla="*/ 176212 h 2868172"/>
                <a:gd name="connsiteX211" fmla="*/ 10955070 w 12192000"/>
                <a:gd name="connsiteY211" fmla="*/ 174625 h 2868172"/>
                <a:gd name="connsiteX212" fmla="*/ 11015396 w 12192000"/>
                <a:gd name="connsiteY212" fmla="*/ 166687 h 2868172"/>
                <a:gd name="connsiteX213" fmla="*/ 11067782 w 12192000"/>
                <a:gd name="connsiteY213" fmla="*/ 155575 h 2868172"/>
                <a:gd name="connsiteX214" fmla="*/ 11113820 w 12192000"/>
                <a:gd name="connsiteY214" fmla="*/ 141287 h 2868172"/>
                <a:gd name="connsiteX215" fmla="*/ 11155096 w 12192000"/>
                <a:gd name="connsiteY215" fmla="*/ 125412 h 2868172"/>
                <a:gd name="connsiteX216" fmla="*/ 11191608 w 12192000"/>
                <a:gd name="connsiteY216" fmla="*/ 106362 h 2868172"/>
                <a:gd name="connsiteX217" fmla="*/ 11229708 w 12192000"/>
                <a:gd name="connsiteY217" fmla="*/ 87312 h 2868172"/>
                <a:gd name="connsiteX218" fmla="*/ 11267808 w 12192000"/>
                <a:gd name="connsiteY218" fmla="*/ 68262 h 2868172"/>
                <a:gd name="connsiteX219" fmla="*/ 11304320 w 12192000"/>
                <a:gd name="connsiteY219" fmla="*/ 52387 h 2868172"/>
                <a:gd name="connsiteX220" fmla="*/ 11345596 w 12192000"/>
                <a:gd name="connsiteY220" fmla="*/ 36512 h 2868172"/>
                <a:gd name="connsiteX221" fmla="*/ 11391632 w 12192000"/>
                <a:gd name="connsiteY221" fmla="*/ 20637 h 2868172"/>
                <a:gd name="connsiteX222" fmla="*/ 11444020 w 12192000"/>
                <a:gd name="connsiteY222" fmla="*/ 9525 h 2868172"/>
                <a:gd name="connsiteX223" fmla="*/ 11504346 w 12192000"/>
                <a:gd name="connsiteY223" fmla="*/ 3175 h 2868172"/>
                <a:gd name="connsiteX224" fmla="*/ 11572608 w 12192000"/>
                <a:gd name="connsiteY224" fmla="*/ 0 h 2868172"/>
                <a:gd name="connsiteX225" fmla="*/ 11640870 w 12192000"/>
                <a:gd name="connsiteY225" fmla="*/ 3175 h 2868172"/>
                <a:gd name="connsiteX226" fmla="*/ 11701196 w 12192000"/>
                <a:gd name="connsiteY226" fmla="*/ 9525 h 2868172"/>
                <a:gd name="connsiteX227" fmla="*/ 11753582 w 12192000"/>
                <a:gd name="connsiteY227" fmla="*/ 20637 h 2868172"/>
                <a:gd name="connsiteX228" fmla="*/ 11799620 w 12192000"/>
                <a:gd name="connsiteY228" fmla="*/ 36512 h 2868172"/>
                <a:gd name="connsiteX229" fmla="*/ 11840896 w 12192000"/>
                <a:gd name="connsiteY229" fmla="*/ 52387 h 2868172"/>
                <a:gd name="connsiteX230" fmla="*/ 11877408 w 12192000"/>
                <a:gd name="connsiteY230" fmla="*/ 68262 h 2868172"/>
                <a:gd name="connsiteX231" fmla="*/ 11915508 w 12192000"/>
                <a:gd name="connsiteY231" fmla="*/ 87312 h 2868172"/>
                <a:gd name="connsiteX232" fmla="*/ 11953608 w 12192000"/>
                <a:gd name="connsiteY232" fmla="*/ 106362 h 2868172"/>
                <a:gd name="connsiteX233" fmla="*/ 11990120 w 12192000"/>
                <a:gd name="connsiteY233" fmla="*/ 125412 h 2868172"/>
                <a:gd name="connsiteX234" fmla="*/ 12031396 w 12192000"/>
                <a:gd name="connsiteY234" fmla="*/ 141287 h 2868172"/>
                <a:gd name="connsiteX235" fmla="*/ 12077432 w 12192000"/>
                <a:gd name="connsiteY235" fmla="*/ 155575 h 2868172"/>
                <a:gd name="connsiteX236" fmla="*/ 12129820 w 12192000"/>
                <a:gd name="connsiteY236" fmla="*/ 166688 h 2868172"/>
                <a:gd name="connsiteX237" fmla="*/ 12190146 w 12192000"/>
                <a:gd name="connsiteY237" fmla="*/ 174625 h 2868172"/>
                <a:gd name="connsiteX238" fmla="*/ 12192000 w 12192000"/>
                <a:gd name="connsiteY238" fmla="*/ 174668 h 2868172"/>
                <a:gd name="connsiteX239" fmla="*/ 12192000 w 12192000"/>
                <a:gd name="connsiteY239" fmla="*/ 319047 h 2868172"/>
                <a:gd name="connsiteX240" fmla="*/ 12192000 w 12192000"/>
                <a:gd name="connsiteY240" fmla="*/ 885826 h 2868172"/>
                <a:gd name="connsiteX241" fmla="*/ 12192000 w 12192000"/>
                <a:gd name="connsiteY241" fmla="*/ 1030205 h 2868172"/>
                <a:gd name="connsiteX242" fmla="*/ 12192000 w 12192000"/>
                <a:gd name="connsiteY242" fmla="*/ 1553722 h 2868172"/>
                <a:gd name="connsiteX243" fmla="*/ 12192000 w 12192000"/>
                <a:gd name="connsiteY243" fmla="*/ 1787292 h 2868172"/>
                <a:gd name="connsiteX244" fmla="*/ 12192000 w 12192000"/>
                <a:gd name="connsiteY244" fmla="*/ 1931671 h 2868172"/>
                <a:gd name="connsiteX245" fmla="*/ 12192000 w 12192000"/>
                <a:gd name="connsiteY245" fmla="*/ 2868172 h 2868172"/>
                <a:gd name="connsiteX246" fmla="*/ 12191997 w 12192000"/>
                <a:gd name="connsiteY246" fmla="*/ 2868172 h 2868172"/>
                <a:gd name="connsiteX247" fmla="*/ 1 w 12192000"/>
                <a:gd name="connsiteY247" fmla="*/ 2868172 h 2868172"/>
                <a:gd name="connsiteX248" fmla="*/ 0 w 12192000"/>
                <a:gd name="connsiteY248" fmla="*/ 2868172 h 2868172"/>
                <a:gd name="connsiteX249" fmla="*/ 0 w 12192000"/>
                <a:gd name="connsiteY249" fmla="*/ 1931671 h 2868172"/>
                <a:gd name="connsiteX250" fmla="*/ 0 w 12192000"/>
                <a:gd name="connsiteY250" fmla="*/ 1787292 h 2868172"/>
                <a:gd name="connsiteX251" fmla="*/ 0 w 12192000"/>
                <a:gd name="connsiteY251" fmla="*/ 1553722 h 2868172"/>
                <a:gd name="connsiteX252" fmla="*/ 0 w 12192000"/>
                <a:gd name="connsiteY252" fmla="*/ 1030205 h 2868172"/>
                <a:gd name="connsiteX253" fmla="*/ 0 w 12192000"/>
                <a:gd name="connsiteY253" fmla="*/ 885826 h 2868172"/>
                <a:gd name="connsiteX254" fmla="*/ 0 w 12192000"/>
                <a:gd name="connsiteY254" fmla="*/ 319047 h 2868172"/>
                <a:gd name="connsiteX255" fmla="*/ 0 w 12192000"/>
                <a:gd name="connsiteY255" fmla="*/ 174668 h 2868172"/>
                <a:gd name="connsiteX256" fmla="*/ 1852 w 12192000"/>
                <a:gd name="connsiteY256" fmla="*/ 174625 h 2868172"/>
                <a:gd name="connsiteX257" fmla="*/ 62177 w 12192000"/>
                <a:gd name="connsiteY257" fmla="*/ 166687 h 2868172"/>
                <a:gd name="connsiteX258" fmla="*/ 114564 w 12192000"/>
                <a:gd name="connsiteY258" fmla="*/ 155575 h 2868172"/>
                <a:gd name="connsiteX259" fmla="*/ 160602 w 12192000"/>
                <a:gd name="connsiteY259" fmla="*/ 141287 h 2868172"/>
                <a:gd name="connsiteX260" fmla="*/ 201877 w 12192000"/>
                <a:gd name="connsiteY260" fmla="*/ 125412 h 2868172"/>
                <a:gd name="connsiteX261" fmla="*/ 238389 w 12192000"/>
                <a:gd name="connsiteY261" fmla="*/ 106362 h 2868172"/>
                <a:gd name="connsiteX262" fmla="*/ 276489 w 12192000"/>
                <a:gd name="connsiteY262" fmla="*/ 87312 h 2868172"/>
                <a:gd name="connsiteX263" fmla="*/ 314589 w 12192000"/>
                <a:gd name="connsiteY263" fmla="*/ 68262 h 2868172"/>
                <a:gd name="connsiteX264" fmla="*/ 351102 w 12192000"/>
                <a:gd name="connsiteY264" fmla="*/ 52387 h 2868172"/>
                <a:gd name="connsiteX265" fmla="*/ 392377 w 12192000"/>
                <a:gd name="connsiteY265" fmla="*/ 36512 h 2868172"/>
                <a:gd name="connsiteX266" fmla="*/ 438414 w 12192000"/>
                <a:gd name="connsiteY266" fmla="*/ 20637 h 2868172"/>
                <a:gd name="connsiteX267" fmla="*/ 490802 w 12192000"/>
                <a:gd name="connsiteY267" fmla="*/ 9525 h 2868172"/>
                <a:gd name="connsiteX268" fmla="*/ 551127 w 12192000"/>
                <a:gd name="connsiteY268" fmla="*/ 3175 h 28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</a:cxnLst>
              <a:rect l="l" t="t" r="r" b="b"/>
              <a:pathLst>
                <a:path w="12192000" h="2868172">
                  <a:moveTo>
                    <a:pt x="619389" y="0"/>
                  </a:moveTo>
                  <a:lnTo>
                    <a:pt x="687652" y="3175"/>
                  </a:lnTo>
                  <a:lnTo>
                    <a:pt x="747977" y="9525"/>
                  </a:lnTo>
                  <a:lnTo>
                    <a:pt x="800364" y="20637"/>
                  </a:lnTo>
                  <a:lnTo>
                    <a:pt x="846402" y="36512"/>
                  </a:lnTo>
                  <a:lnTo>
                    <a:pt x="887677" y="52387"/>
                  </a:lnTo>
                  <a:lnTo>
                    <a:pt x="924189" y="68262"/>
                  </a:lnTo>
                  <a:lnTo>
                    <a:pt x="962289" y="87312"/>
                  </a:lnTo>
                  <a:lnTo>
                    <a:pt x="1000389" y="106362"/>
                  </a:lnTo>
                  <a:lnTo>
                    <a:pt x="1036902" y="125412"/>
                  </a:lnTo>
                  <a:lnTo>
                    <a:pt x="1078177" y="141287"/>
                  </a:lnTo>
                  <a:lnTo>
                    <a:pt x="1124214" y="155575"/>
                  </a:lnTo>
                  <a:lnTo>
                    <a:pt x="1176602" y="166687"/>
                  </a:lnTo>
                  <a:lnTo>
                    <a:pt x="1236927" y="174625"/>
                  </a:lnTo>
                  <a:lnTo>
                    <a:pt x="1305189" y="176212"/>
                  </a:lnTo>
                  <a:lnTo>
                    <a:pt x="1373452" y="174625"/>
                  </a:lnTo>
                  <a:lnTo>
                    <a:pt x="1433777" y="166687"/>
                  </a:lnTo>
                  <a:lnTo>
                    <a:pt x="1486164" y="155575"/>
                  </a:lnTo>
                  <a:lnTo>
                    <a:pt x="1532202" y="141287"/>
                  </a:lnTo>
                  <a:lnTo>
                    <a:pt x="1573477" y="125412"/>
                  </a:lnTo>
                  <a:lnTo>
                    <a:pt x="1609989" y="106362"/>
                  </a:lnTo>
                  <a:lnTo>
                    <a:pt x="1648089" y="87312"/>
                  </a:lnTo>
                  <a:lnTo>
                    <a:pt x="1686189" y="68262"/>
                  </a:lnTo>
                  <a:lnTo>
                    <a:pt x="1722702" y="52387"/>
                  </a:lnTo>
                  <a:lnTo>
                    <a:pt x="1763977" y="36512"/>
                  </a:lnTo>
                  <a:lnTo>
                    <a:pt x="1810014" y="20637"/>
                  </a:lnTo>
                  <a:lnTo>
                    <a:pt x="1862402" y="9525"/>
                  </a:lnTo>
                  <a:lnTo>
                    <a:pt x="1922727" y="3175"/>
                  </a:lnTo>
                  <a:lnTo>
                    <a:pt x="1990989" y="0"/>
                  </a:lnTo>
                  <a:lnTo>
                    <a:pt x="2059252" y="3175"/>
                  </a:lnTo>
                  <a:lnTo>
                    <a:pt x="2119577" y="9525"/>
                  </a:lnTo>
                  <a:lnTo>
                    <a:pt x="2171964" y="20637"/>
                  </a:lnTo>
                  <a:lnTo>
                    <a:pt x="2218002" y="36512"/>
                  </a:lnTo>
                  <a:lnTo>
                    <a:pt x="2259277" y="52387"/>
                  </a:lnTo>
                  <a:lnTo>
                    <a:pt x="2295789" y="68262"/>
                  </a:lnTo>
                  <a:lnTo>
                    <a:pt x="2333889" y="87312"/>
                  </a:lnTo>
                  <a:lnTo>
                    <a:pt x="2371989" y="106362"/>
                  </a:lnTo>
                  <a:lnTo>
                    <a:pt x="2408502" y="125412"/>
                  </a:lnTo>
                  <a:lnTo>
                    <a:pt x="2449777" y="141287"/>
                  </a:lnTo>
                  <a:lnTo>
                    <a:pt x="2495814" y="155575"/>
                  </a:lnTo>
                  <a:lnTo>
                    <a:pt x="2548202" y="166687"/>
                  </a:lnTo>
                  <a:lnTo>
                    <a:pt x="2608527" y="174625"/>
                  </a:lnTo>
                  <a:lnTo>
                    <a:pt x="2676789" y="176212"/>
                  </a:lnTo>
                  <a:lnTo>
                    <a:pt x="2745052" y="174625"/>
                  </a:lnTo>
                  <a:lnTo>
                    <a:pt x="2805377" y="166687"/>
                  </a:lnTo>
                  <a:lnTo>
                    <a:pt x="2857764" y="155575"/>
                  </a:lnTo>
                  <a:lnTo>
                    <a:pt x="2903802" y="141287"/>
                  </a:lnTo>
                  <a:lnTo>
                    <a:pt x="2945077" y="125412"/>
                  </a:lnTo>
                  <a:lnTo>
                    <a:pt x="2981589" y="106362"/>
                  </a:lnTo>
                  <a:lnTo>
                    <a:pt x="3019689" y="87312"/>
                  </a:lnTo>
                  <a:lnTo>
                    <a:pt x="3057789" y="68262"/>
                  </a:lnTo>
                  <a:lnTo>
                    <a:pt x="3094302" y="52387"/>
                  </a:lnTo>
                  <a:lnTo>
                    <a:pt x="3135577" y="36512"/>
                  </a:lnTo>
                  <a:lnTo>
                    <a:pt x="3181614" y="20637"/>
                  </a:lnTo>
                  <a:lnTo>
                    <a:pt x="3234002" y="9525"/>
                  </a:lnTo>
                  <a:lnTo>
                    <a:pt x="3294327" y="3175"/>
                  </a:lnTo>
                  <a:lnTo>
                    <a:pt x="3361002" y="0"/>
                  </a:lnTo>
                  <a:lnTo>
                    <a:pt x="3430852" y="3175"/>
                  </a:lnTo>
                  <a:lnTo>
                    <a:pt x="3491177" y="9525"/>
                  </a:lnTo>
                  <a:lnTo>
                    <a:pt x="3543564" y="20637"/>
                  </a:lnTo>
                  <a:lnTo>
                    <a:pt x="3589602" y="36512"/>
                  </a:lnTo>
                  <a:lnTo>
                    <a:pt x="3630877" y="52387"/>
                  </a:lnTo>
                  <a:lnTo>
                    <a:pt x="3667389" y="68262"/>
                  </a:lnTo>
                  <a:lnTo>
                    <a:pt x="3705489" y="87312"/>
                  </a:lnTo>
                  <a:lnTo>
                    <a:pt x="3743589" y="106362"/>
                  </a:lnTo>
                  <a:lnTo>
                    <a:pt x="3780102" y="125412"/>
                  </a:lnTo>
                  <a:lnTo>
                    <a:pt x="3821377" y="141287"/>
                  </a:lnTo>
                  <a:lnTo>
                    <a:pt x="3867414" y="155575"/>
                  </a:lnTo>
                  <a:lnTo>
                    <a:pt x="3919802" y="166687"/>
                  </a:lnTo>
                  <a:lnTo>
                    <a:pt x="3980127" y="174625"/>
                  </a:lnTo>
                  <a:lnTo>
                    <a:pt x="4048389" y="176212"/>
                  </a:lnTo>
                  <a:lnTo>
                    <a:pt x="4116652" y="174625"/>
                  </a:lnTo>
                  <a:lnTo>
                    <a:pt x="4176977" y="166687"/>
                  </a:lnTo>
                  <a:lnTo>
                    <a:pt x="4229364" y="155575"/>
                  </a:lnTo>
                  <a:lnTo>
                    <a:pt x="4275402" y="141287"/>
                  </a:lnTo>
                  <a:lnTo>
                    <a:pt x="4316677" y="125412"/>
                  </a:lnTo>
                  <a:lnTo>
                    <a:pt x="4353189" y="106362"/>
                  </a:lnTo>
                  <a:lnTo>
                    <a:pt x="4429389" y="68262"/>
                  </a:lnTo>
                  <a:lnTo>
                    <a:pt x="4465902" y="52387"/>
                  </a:lnTo>
                  <a:lnTo>
                    <a:pt x="4507177" y="36512"/>
                  </a:lnTo>
                  <a:lnTo>
                    <a:pt x="4553215" y="20637"/>
                  </a:lnTo>
                  <a:lnTo>
                    <a:pt x="4605602" y="9525"/>
                  </a:lnTo>
                  <a:lnTo>
                    <a:pt x="4665928" y="3175"/>
                  </a:lnTo>
                  <a:lnTo>
                    <a:pt x="4734189" y="0"/>
                  </a:lnTo>
                  <a:lnTo>
                    <a:pt x="4802453" y="3175"/>
                  </a:lnTo>
                  <a:lnTo>
                    <a:pt x="4862777" y="9525"/>
                  </a:lnTo>
                  <a:lnTo>
                    <a:pt x="4915165" y="20637"/>
                  </a:lnTo>
                  <a:lnTo>
                    <a:pt x="4961201" y="36512"/>
                  </a:lnTo>
                  <a:lnTo>
                    <a:pt x="5002477" y="52387"/>
                  </a:lnTo>
                  <a:lnTo>
                    <a:pt x="5038989" y="68262"/>
                  </a:lnTo>
                  <a:lnTo>
                    <a:pt x="5077090" y="87312"/>
                  </a:lnTo>
                  <a:lnTo>
                    <a:pt x="5115189" y="106362"/>
                  </a:lnTo>
                  <a:lnTo>
                    <a:pt x="5151701" y="125412"/>
                  </a:lnTo>
                  <a:lnTo>
                    <a:pt x="5192977" y="141287"/>
                  </a:lnTo>
                  <a:lnTo>
                    <a:pt x="5239014" y="155575"/>
                  </a:lnTo>
                  <a:lnTo>
                    <a:pt x="5291401" y="166687"/>
                  </a:lnTo>
                  <a:lnTo>
                    <a:pt x="5351727" y="174625"/>
                  </a:lnTo>
                  <a:lnTo>
                    <a:pt x="5410199" y="175985"/>
                  </a:lnTo>
                  <a:lnTo>
                    <a:pt x="5468671" y="174625"/>
                  </a:lnTo>
                  <a:lnTo>
                    <a:pt x="5528996" y="166687"/>
                  </a:lnTo>
                  <a:lnTo>
                    <a:pt x="5581383" y="155575"/>
                  </a:lnTo>
                  <a:lnTo>
                    <a:pt x="5627421" y="141287"/>
                  </a:lnTo>
                  <a:lnTo>
                    <a:pt x="5668696" y="125412"/>
                  </a:lnTo>
                  <a:lnTo>
                    <a:pt x="5705209" y="106362"/>
                  </a:lnTo>
                  <a:lnTo>
                    <a:pt x="5743308" y="87312"/>
                  </a:lnTo>
                  <a:lnTo>
                    <a:pt x="5781408" y="68262"/>
                  </a:lnTo>
                  <a:lnTo>
                    <a:pt x="5817921" y="52387"/>
                  </a:lnTo>
                  <a:lnTo>
                    <a:pt x="5859196" y="36512"/>
                  </a:lnTo>
                  <a:lnTo>
                    <a:pt x="5905234" y="20637"/>
                  </a:lnTo>
                  <a:lnTo>
                    <a:pt x="5957621" y="9525"/>
                  </a:lnTo>
                  <a:lnTo>
                    <a:pt x="6017947" y="3175"/>
                  </a:lnTo>
                  <a:lnTo>
                    <a:pt x="6086209" y="0"/>
                  </a:lnTo>
                  <a:lnTo>
                    <a:pt x="6095999" y="455"/>
                  </a:lnTo>
                  <a:lnTo>
                    <a:pt x="6105789" y="0"/>
                  </a:lnTo>
                  <a:lnTo>
                    <a:pt x="6174052" y="3175"/>
                  </a:lnTo>
                  <a:lnTo>
                    <a:pt x="6234377" y="9525"/>
                  </a:lnTo>
                  <a:lnTo>
                    <a:pt x="6286764" y="20637"/>
                  </a:lnTo>
                  <a:lnTo>
                    <a:pt x="6332802" y="36512"/>
                  </a:lnTo>
                  <a:lnTo>
                    <a:pt x="6374077" y="52387"/>
                  </a:lnTo>
                  <a:lnTo>
                    <a:pt x="6410589" y="68262"/>
                  </a:lnTo>
                  <a:lnTo>
                    <a:pt x="6448689" y="87312"/>
                  </a:lnTo>
                  <a:lnTo>
                    <a:pt x="6486789" y="106362"/>
                  </a:lnTo>
                  <a:lnTo>
                    <a:pt x="6523302" y="125412"/>
                  </a:lnTo>
                  <a:lnTo>
                    <a:pt x="6564577" y="141287"/>
                  </a:lnTo>
                  <a:lnTo>
                    <a:pt x="6610614" y="155575"/>
                  </a:lnTo>
                  <a:lnTo>
                    <a:pt x="6663002" y="166687"/>
                  </a:lnTo>
                  <a:lnTo>
                    <a:pt x="6723327" y="174625"/>
                  </a:lnTo>
                  <a:lnTo>
                    <a:pt x="6781799" y="175985"/>
                  </a:lnTo>
                  <a:lnTo>
                    <a:pt x="6840271" y="174625"/>
                  </a:lnTo>
                  <a:lnTo>
                    <a:pt x="6900596" y="166687"/>
                  </a:lnTo>
                  <a:lnTo>
                    <a:pt x="6952983" y="155575"/>
                  </a:lnTo>
                  <a:lnTo>
                    <a:pt x="6999021" y="141287"/>
                  </a:lnTo>
                  <a:lnTo>
                    <a:pt x="7040296" y="125412"/>
                  </a:lnTo>
                  <a:lnTo>
                    <a:pt x="7076808" y="106362"/>
                  </a:lnTo>
                  <a:lnTo>
                    <a:pt x="7114908" y="87312"/>
                  </a:lnTo>
                  <a:lnTo>
                    <a:pt x="7153008" y="68262"/>
                  </a:lnTo>
                  <a:lnTo>
                    <a:pt x="7189521" y="52387"/>
                  </a:lnTo>
                  <a:lnTo>
                    <a:pt x="7230796" y="36512"/>
                  </a:lnTo>
                  <a:lnTo>
                    <a:pt x="7276833" y="20637"/>
                  </a:lnTo>
                  <a:lnTo>
                    <a:pt x="7329221" y="9525"/>
                  </a:lnTo>
                  <a:lnTo>
                    <a:pt x="7389546" y="3175"/>
                  </a:lnTo>
                  <a:lnTo>
                    <a:pt x="7457808" y="0"/>
                  </a:lnTo>
                  <a:lnTo>
                    <a:pt x="7526071" y="3175"/>
                  </a:lnTo>
                  <a:lnTo>
                    <a:pt x="7586396" y="9525"/>
                  </a:lnTo>
                  <a:lnTo>
                    <a:pt x="7638783" y="20637"/>
                  </a:lnTo>
                  <a:lnTo>
                    <a:pt x="7684821" y="36512"/>
                  </a:lnTo>
                  <a:lnTo>
                    <a:pt x="7726096" y="52387"/>
                  </a:lnTo>
                  <a:lnTo>
                    <a:pt x="7762608" y="68262"/>
                  </a:lnTo>
                  <a:lnTo>
                    <a:pt x="7800708" y="87312"/>
                  </a:lnTo>
                  <a:lnTo>
                    <a:pt x="7838808" y="106362"/>
                  </a:lnTo>
                  <a:lnTo>
                    <a:pt x="7875321" y="125412"/>
                  </a:lnTo>
                  <a:lnTo>
                    <a:pt x="7916596" y="141287"/>
                  </a:lnTo>
                  <a:lnTo>
                    <a:pt x="7962633" y="155575"/>
                  </a:lnTo>
                  <a:lnTo>
                    <a:pt x="8015021" y="166687"/>
                  </a:lnTo>
                  <a:lnTo>
                    <a:pt x="8075346" y="174625"/>
                  </a:lnTo>
                  <a:lnTo>
                    <a:pt x="8143608" y="176212"/>
                  </a:lnTo>
                  <a:lnTo>
                    <a:pt x="8211871" y="174625"/>
                  </a:lnTo>
                  <a:lnTo>
                    <a:pt x="8272196" y="166687"/>
                  </a:lnTo>
                  <a:lnTo>
                    <a:pt x="8324583" y="155575"/>
                  </a:lnTo>
                  <a:lnTo>
                    <a:pt x="8370621" y="141287"/>
                  </a:lnTo>
                  <a:lnTo>
                    <a:pt x="8411896" y="125412"/>
                  </a:lnTo>
                  <a:lnTo>
                    <a:pt x="8448408" y="106362"/>
                  </a:lnTo>
                  <a:lnTo>
                    <a:pt x="8486508" y="87312"/>
                  </a:lnTo>
                  <a:lnTo>
                    <a:pt x="8524608" y="68262"/>
                  </a:lnTo>
                  <a:lnTo>
                    <a:pt x="8561120" y="52387"/>
                  </a:lnTo>
                  <a:lnTo>
                    <a:pt x="8602396" y="36512"/>
                  </a:lnTo>
                  <a:lnTo>
                    <a:pt x="8648432" y="20637"/>
                  </a:lnTo>
                  <a:lnTo>
                    <a:pt x="8700820" y="9525"/>
                  </a:lnTo>
                  <a:lnTo>
                    <a:pt x="8761146" y="3175"/>
                  </a:lnTo>
                  <a:lnTo>
                    <a:pt x="8827820" y="0"/>
                  </a:lnTo>
                  <a:lnTo>
                    <a:pt x="8897670" y="3175"/>
                  </a:lnTo>
                  <a:lnTo>
                    <a:pt x="8957996" y="9525"/>
                  </a:lnTo>
                  <a:lnTo>
                    <a:pt x="9010382" y="20637"/>
                  </a:lnTo>
                  <a:lnTo>
                    <a:pt x="9056420" y="36512"/>
                  </a:lnTo>
                  <a:lnTo>
                    <a:pt x="9097696" y="52387"/>
                  </a:lnTo>
                  <a:lnTo>
                    <a:pt x="9134208" y="68262"/>
                  </a:lnTo>
                  <a:lnTo>
                    <a:pt x="9172308" y="87312"/>
                  </a:lnTo>
                  <a:lnTo>
                    <a:pt x="9210408" y="106362"/>
                  </a:lnTo>
                  <a:lnTo>
                    <a:pt x="9246920" y="125412"/>
                  </a:lnTo>
                  <a:lnTo>
                    <a:pt x="9288196" y="141287"/>
                  </a:lnTo>
                  <a:lnTo>
                    <a:pt x="9334232" y="155575"/>
                  </a:lnTo>
                  <a:lnTo>
                    <a:pt x="9386620" y="166687"/>
                  </a:lnTo>
                  <a:lnTo>
                    <a:pt x="9446946" y="174625"/>
                  </a:lnTo>
                  <a:lnTo>
                    <a:pt x="9515208" y="176212"/>
                  </a:lnTo>
                  <a:lnTo>
                    <a:pt x="9583470" y="174625"/>
                  </a:lnTo>
                  <a:lnTo>
                    <a:pt x="9643796" y="166687"/>
                  </a:lnTo>
                  <a:lnTo>
                    <a:pt x="9696182" y="155575"/>
                  </a:lnTo>
                  <a:lnTo>
                    <a:pt x="9742220" y="141287"/>
                  </a:lnTo>
                  <a:lnTo>
                    <a:pt x="9783496" y="125412"/>
                  </a:lnTo>
                  <a:lnTo>
                    <a:pt x="9820008" y="106362"/>
                  </a:lnTo>
                  <a:lnTo>
                    <a:pt x="9896208" y="68262"/>
                  </a:lnTo>
                  <a:lnTo>
                    <a:pt x="9932720" y="52387"/>
                  </a:lnTo>
                  <a:lnTo>
                    <a:pt x="9973996" y="36512"/>
                  </a:lnTo>
                  <a:lnTo>
                    <a:pt x="10020032" y="20637"/>
                  </a:lnTo>
                  <a:lnTo>
                    <a:pt x="10072420" y="9525"/>
                  </a:lnTo>
                  <a:lnTo>
                    <a:pt x="10132746" y="3175"/>
                  </a:lnTo>
                  <a:lnTo>
                    <a:pt x="10201008" y="0"/>
                  </a:lnTo>
                  <a:lnTo>
                    <a:pt x="10269270" y="3175"/>
                  </a:lnTo>
                  <a:lnTo>
                    <a:pt x="10329596" y="9525"/>
                  </a:lnTo>
                  <a:lnTo>
                    <a:pt x="10381982" y="20637"/>
                  </a:lnTo>
                  <a:lnTo>
                    <a:pt x="10428020" y="36512"/>
                  </a:lnTo>
                  <a:lnTo>
                    <a:pt x="10469296" y="52387"/>
                  </a:lnTo>
                  <a:lnTo>
                    <a:pt x="10505808" y="68262"/>
                  </a:lnTo>
                  <a:lnTo>
                    <a:pt x="10543908" y="87312"/>
                  </a:lnTo>
                  <a:lnTo>
                    <a:pt x="10582008" y="106362"/>
                  </a:lnTo>
                  <a:lnTo>
                    <a:pt x="10618520" y="125412"/>
                  </a:lnTo>
                  <a:lnTo>
                    <a:pt x="10659796" y="141287"/>
                  </a:lnTo>
                  <a:lnTo>
                    <a:pt x="10705832" y="155575"/>
                  </a:lnTo>
                  <a:lnTo>
                    <a:pt x="10758220" y="166687"/>
                  </a:lnTo>
                  <a:lnTo>
                    <a:pt x="10818546" y="174625"/>
                  </a:lnTo>
                  <a:lnTo>
                    <a:pt x="10886808" y="176212"/>
                  </a:lnTo>
                  <a:lnTo>
                    <a:pt x="10955070" y="174625"/>
                  </a:lnTo>
                  <a:lnTo>
                    <a:pt x="11015396" y="166687"/>
                  </a:lnTo>
                  <a:lnTo>
                    <a:pt x="11067782" y="155575"/>
                  </a:lnTo>
                  <a:lnTo>
                    <a:pt x="11113820" y="141287"/>
                  </a:lnTo>
                  <a:lnTo>
                    <a:pt x="11155096" y="125412"/>
                  </a:lnTo>
                  <a:lnTo>
                    <a:pt x="11191608" y="106362"/>
                  </a:lnTo>
                  <a:lnTo>
                    <a:pt x="11229708" y="87312"/>
                  </a:lnTo>
                  <a:lnTo>
                    <a:pt x="11267808" y="68262"/>
                  </a:lnTo>
                  <a:lnTo>
                    <a:pt x="11304320" y="52387"/>
                  </a:lnTo>
                  <a:lnTo>
                    <a:pt x="11345596" y="36512"/>
                  </a:lnTo>
                  <a:lnTo>
                    <a:pt x="11391632" y="20637"/>
                  </a:lnTo>
                  <a:lnTo>
                    <a:pt x="11444020" y="9525"/>
                  </a:lnTo>
                  <a:lnTo>
                    <a:pt x="11504346" y="3175"/>
                  </a:lnTo>
                  <a:lnTo>
                    <a:pt x="11572608" y="0"/>
                  </a:lnTo>
                  <a:lnTo>
                    <a:pt x="11640870" y="3175"/>
                  </a:lnTo>
                  <a:lnTo>
                    <a:pt x="11701196" y="9525"/>
                  </a:lnTo>
                  <a:lnTo>
                    <a:pt x="11753582" y="20637"/>
                  </a:lnTo>
                  <a:lnTo>
                    <a:pt x="11799620" y="36512"/>
                  </a:lnTo>
                  <a:lnTo>
                    <a:pt x="11840896" y="52387"/>
                  </a:lnTo>
                  <a:lnTo>
                    <a:pt x="11877408" y="68262"/>
                  </a:lnTo>
                  <a:lnTo>
                    <a:pt x="11915508" y="87312"/>
                  </a:lnTo>
                  <a:lnTo>
                    <a:pt x="11953608" y="106362"/>
                  </a:lnTo>
                  <a:lnTo>
                    <a:pt x="11990120" y="125412"/>
                  </a:lnTo>
                  <a:lnTo>
                    <a:pt x="12031396" y="141287"/>
                  </a:lnTo>
                  <a:lnTo>
                    <a:pt x="12077432" y="155575"/>
                  </a:lnTo>
                  <a:lnTo>
                    <a:pt x="12129820" y="166688"/>
                  </a:lnTo>
                  <a:lnTo>
                    <a:pt x="12190146" y="174625"/>
                  </a:lnTo>
                  <a:lnTo>
                    <a:pt x="12192000" y="174668"/>
                  </a:lnTo>
                  <a:lnTo>
                    <a:pt x="12192000" y="319047"/>
                  </a:lnTo>
                  <a:lnTo>
                    <a:pt x="12192000" y="885826"/>
                  </a:lnTo>
                  <a:lnTo>
                    <a:pt x="12192000" y="1030205"/>
                  </a:lnTo>
                  <a:lnTo>
                    <a:pt x="12192000" y="1553722"/>
                  </a:lnTo>
                  <a:lnTo>
                    <a:pt x="12192000" y="1787292"/>
                  </a:lnTo>
                  <a:lnTo>
                    <a:pt x="12192000" y="1931671"/>
                  </a:lnTo>
                  <a:lnTo>
                    <a:pt x="12192000" y="2868172"/>
                  </a:lnTo>
                  <a:lnTo>
                    <a:pt x="12191997" y="2868172"/>
                  </a:lnTo>
                  <a:lnTo>
                    <a:pt x="1" y="2868172"/>
                  </a:lnTo>
                  <a:lnTo>
                    <a:pt x="0" y="2868172"/>
                  </a:lnTo>
                  <a:lnTo>
                    <a:pt x="0" y="1931671"/>
                  </a:lnTo>
                  <a:lnTo>
                    <a:pt x="0" y="1787292"/>
                  </a:lnTo>
                  <a:lnTo>
                    <a:pt x="0" y="1553722"/>
                  </a:lnTo>
                  <a:lnTo>
                    <a:pt x="0" y="1030205"/>
                  </a:lnTo>
                  <a:lnTo>
                    <a:pt x="0" y="885826"/>
                  </a:lnTo>
                  <a:lnTo>
                    <a:pt x="0" y="319047"/>
                  </a:lnTo>
                  <a:lnTo>
                    <a:pt x="0" y="174668"/>
                  </a:lnTo>
                  <a:lnTo>
                    <a:pt x="1852" y="174625"/>
                  </a:lnTo>
                  <a:lnTo>
                    <a:pt x="62177" y="166687"/>
                  </a:lnTo>
                  <a:lnTo>
                    <a:pt x="114564" y="155575"/>
                  </a:lnTo>
                  <a:lnTo>
                    <a:pt x="160602" y="141287"/>
                  </a:lnTo>
                  <a:lnTo>
                    <a:pt x="201877" y="125412"/>
                  </a:lnTo>
                  <a:lnTo>
                    <a:pt x="238389" y="106362"/>
                  </a:lnTo>
                  <a:lnTo>
                    <a:pt x="276489" y="87312"/>
                  </a:lnTo>
                  <a:lnTo>
                    <a:pt x="314589" y="68262"/>
                  </a:lnTo>
                  <a:lnTo>
                    <a:pt x="351102" y="52387"/>
                  </a:lnTo>
                  <a:lnTo>
                    <a:pt x="392377" y="36512"/>
                  </a:lnTo>
                  <a:lnTo>
                    <a:pt x="438414" y="20637"/>
                  </a:lnTo>
                  <a:lnTo>
                    <a:pt x="490802" y="9525"/>
                  </a:lnTo>
                  <a:lnTo>
                    <a:pt x="551127" y="31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A502461-DBD9-4B84-92C9-8D95C948D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45450"/>
              <a:ext cx="12192000" cy="3012550"/>
            </a:xfrm>
            <a:custGeom>
              <a:avLst/>
              <a:gdLst>
                <a:gd name="connsiteX0" fmla="*/ 619389 w 12192000"/>
                <a:gd name="connsiteY0" fmla="*/ 0 h 3012550"/>
                <a:gd name="connsiteX1" fmla="*/ 687652 w 12192000"/>
                <a:gd name="connsiteY1" fmla="*/ 3175 h 3012550"/>
                <a:gd name="connsiteX2" fmla="*/ 747977 w 12192000"/>
                <a:gd name="connsiteY2" fmla="*/ 9525 h 3012550"/>
                <a:gd name="connsiteX3" fmla="*/ 800364 w 12192000"/>
                <a:gd name="connsiteY3" fmla="*/ 20637 h 3012550"/>
                <a:gd name="connsiteX4" fmla="*/ 846402 w 12192000"/>
                <a:gd name="connsiteY4" fmla="*/ 36512 h 3012550"/>
                <a:gd name="connsiteX5" fmla="*/ 887677 w 12192000"/>
                <a:gd name="connsiteY5" fmla="*/ 52387 h 3012550"/>
                <a:gd name="connsiteX6" fmla="*/ 924189 w 12192000"/>
                <a:gd name="connsiteY6" fmla="*/ 68262 h 3012550"/>
                <a:gd name="connsiteX7" fmla="*/ 962289 w 12192000"/>
                <a:gd name="connsiteY7" fmla="*/ 87312 h 3012550"/>
                <a:gd name="connsiteX8" fmla="*/ 1000389 w 12192000"/>
                <a:gd name="connsiteY8" fmla="*/ 106362 h 3012550"/>
                <a:gd name="connsiteX9" fmla="*/ 1036902 w 12192000"/>
                <a:gd name="connsiteY9" fmla="*/ 125412 h 3012550"/>
                <a:gd name="connsiteX10" fmla="*/ 1078177 w 12192000"/>
                <a:gd name="connsiteY10" fmla="*/ 141287 h 3012550"/>
                <a:gd name="connsiteX11" fmla="*/ 1124214 w 12192000"/>
                <a:gd name="connsiteY11" fmla="*/ 155575 h 3012550"/>
                <a:gd name="connsiteX12" fmla="*/ 1176602 w 12192000"/>
                <a:gd name="connsiteY12" fmla="*/ 166687 h 3012550"/>
                <a:gd name="connsiteX13" fmla="*/ 1236927 w 12192000"/>
                <a:gd name="connsiteY13" fmla="*/ 174625 h 3012550"/>
                <a:gd name="connsiteX14" fmla="*/ 1305189 w 12192000"/>
                <a:gd name="connsiteY14" fmla="*/ 176212 h 3012550"/>
                <a:gd name="connsiteX15" fmla="*/ 1373452 w 12192000"/>
                <a:gd name="connsiteY15" fmla="*/ 174625 h 3012550"/>
                <a:gd name="connsiteX16" fmla="*/ 1433777 w 12192000"/>
                <a:gd name="connsiteY16" fmla="*/ 166687 h 3012550"/>
                <a:gd name="connsiteX17" fmla="*/ 1486164 w 12192000"/>
                <a:gd name="connsiteY17" fmla="*/ 155575 h 3012550"/>
                <a:gd name="connsiteX18" fmla="*/ 1532202 w 12192000"/>
                <a:gd name="connsiteY18" fmla="*/ 141287 h 3012550"/>
                <a:gd name="connsiteX19" fmla="*/ 1573477 w 12192000"/>
                <a:gd name="connsiteY19" fmla="*/ 125412 h 3012550"/>
                <a:gd name="connsiteX20" fmla="*/ 1609989 w 12192000"/>
                <a:gd name="connsiteY20" fmla="*/ 106362 h 3012550"/>
                <a:gd name="connsiteX21" fmla="*/ 1648089 w 12192000"/>
                <a:gd name="connsiteY21" fmla="*/ 87312 h 3012550"/>
                <a:gd name="connsiteX22" fmla="*/ 1686189 w 12192000"/>
                <a:gd name="connsiteY22" fmla="*/ 68262 h 3012550"/>
                <a:gd name="connsiteX23" fmla="*/ 1722702 w 12192000"/>
                <a:gd name="connsiteY23" fmla="*/ 52387 h 3012550"/>
                <a:gd name="connsiteX24" fmla="*/ 1763977 w 12192000"/>
                <a:gd name="connsiteY24" fmla="*/ 36512 h 3012550"/>
                <a:gd name="connsiteX25" fmla="*/ 1810014 w 12192000"/>
                <a:gd name="connsiteY25" fmla="*/ 20637 h 3012550"/>
                <a:gd name="connsiteX26" fmla="*/ 1862402 w 12192000"/>
                <a:gd name="connsiteY26" fmla="*/ 9525 h 3012550"/>
                <a:gd name="connsiteX27" fmla="*/ 1922727 w 12192000"/>
                <a:gd name="connsiteY27" fmla="*/ 3175 h 3012550"/>
                <a:gd name="connsiteX28" fmla="*/ 1990989 w 12192000"/>
                <a:gd name="connsiteY28" fmla="*/ 0 h 3012550"/>
                <a:gd name="connsiteX29" fmla="*/ 2059252 w 12192000"/>
                <a:gd name="connsiteY29" fmla="*/ 3175 h 3012550"/>
                <a:gd name="connsiteX30" fmla="*/ 2119577 w 12192000"/>
                <a:gd name="connsiteY30" fmla="*/ 9525 h 3012550"/>
                <a:gd name="connsiteX31" fmla="*/ 2171964 w 12192000"/>
                <a:gd name="connsiteY31" fmla="*/ 20637 h 3012550"/>
                <a:gd name="connsiteX32" fmla="*/ 2218002 w 12192000"/>
                <a:gd name="connsiteY32" fmla="*/ 36512 h 3012550"/>
                <a:gd name="connsiteX33" fmla="*/ 2259277 w 12192000"/>
                <a:gd name="connsiteY33" fmla="*/ 52387 h 3012550"/>
                <a:gd name="connsiteX34" fmla="*/ 2295789 w 12192000"/>
                <a:gd name="connsiteY34" fmla="*/ 68262 h 3012550"/>
                <a:gd name="connsiteX35" fmla="*/ 2333889 w 12192000"/>
                <a:gd name="connsiteY35" fmla="*/ 87312 h 3012550"/>
                <a:gd name="connsiteX36" fmla="*/ 2371989 w 12192000"/>
                <a:gd name="connsiteY36" fmla="*/ 106362 h 3012550"/>
                <a:gd name="connsiteX37" fmla="*/ 2408502 w 12192000"/>
                <a:gd name="connsiteY37" fmla="*/ 125412 h 3012550"/>
                <a:gd name="connsiteX38" fmla="*/ 2449777 w 12192000"/>
                <a:gd name="connsiteY38" fmla="*/ 141287 h 3012550"/>
                <a:gd name="connsiteX39" fmla="*/ 2495814 w 12192000"/>
                <a:gd name="connsiteY39" fmla="*/ 155575 h 3012550"/>
                <a:gd name="connsiteX40" fmla="*/ 2548202 w 12192000"/>
                <a:gd name="connsiteY40" fmla="*/ 166687 h 3012550"/>
                <a:gd name="connsiteX41" fmla="*/ 2608527 w 12192000"/>
                <a:gd name="connsiteY41" fmla="*/ 174625 h 3012550"/>
                <a:gd name="connsiteX42" fmla="*/ 2676789 w 12192000"/>
                <a:gd name="connsiteY42" fmla="*/ 176212 h 3012550"/>
                <a:gd name="connsiteX43" fmla="*/ 2745052 w 12192000"/>
                <a:gd name="connsiteY43" fmla="*/ 174625 h 3012550"/>
                <a:gd name="connsiteX44" fmla="*/ 2805377 w 12192000"/>
                <a:gd name="connsiteY44" fmla="*/ 166687 h 3012550"/>
                <a:gd name="connsiteX45" fmla="*/ 2857764 w 12192000"/>
                <a:gd name="connsiteY45" fmla="*/ 155575 h 3012550"/>
                <a:gd name="connsiteX46" fmla="*/ 2903802 w 12192000"/>
                <a:gd name="connsiteY46" fmla="*/ 141287 h 3012550"/>
                <a:gd name="connsiteX47" fmla="*/ 2945077 w 12192000"/>
                <a:gd name="connsiteY47" fmla="*/ 125412 h 3012550"/>
                <a:gd name="connsiteX48" fmla="*/ 2981589 w 12192000"/>
                <a:gd name="connsiteY48" fmla="*/ 106362 h 3012550"/>
                <a:gd name="connsiteX49" fmla="*/ 3019689 w 12192000"/>
                <a:gd name="connsiteY49" fmla="*/ 87312 h 3012550"/>
                <a:gd name="connsiteX50" fmla="*/ 3057789 w 12192000"/>
                <a:gd name="connsiteY50" fmla="*/ 68262 h 3012550"/>
                <a:gd name="connsiteX51" fmla="*/ 3094302 w 12192000"/>
                <a:gd name="connsiteY51" fmla="*/ 52387 h 3012550"/>
                <a:gd name="connsiteX52" fmla="*/ 3135577 w 12192000"/>
                <a:gd name="connsiteY52" fmla="*/ 36512 h 3012550"/>
                <a:gd name="connsiteX53" fmla="*/ 3181614 w 12192000"/>
                <a:gd name="connsiteY53" fmla="*/ 20637 h 3012550"/>
                <a:gd name="connsiteX54" fmla="*/ 3234002 w 12192000"/>
                <a:gd name="connsiteY54" fmla="*/ 9525 h 3012550"/>
                <a:gd name="connsiteX55" fmla="*/ 3294327 w 12192000"/>
                <a:gd name="connsiteY55" fmla="*/ 3175 h 3012550"/>
                <a:gd name="connsiteX56" fmla="*/ 3361002 w 12192000"/>
                <a:gd name="connsiteY56" fmla="*/ 0 h 3012550"/>
                <a:gd name="connsiteX57" fmla="*/ 3430852 w 12192000"/>
                <a:gd name="connsiteY57" fmla="*/ 3175 h 3012550"/>
                <a:gd name="connsiteX58" fmla="*/ 3491177 w 12192000"/>
                <a:gd name="connsiteY58" fmla="*/ 9525 h 3012550"/>
                <a:gd name="connsiteX59" fmla="*/ 3543564 w 12192000"/>
                <a:gd name="connsiteY59" fmla="*/ 20637 h 3012550"/>
                <a:gd name="connsiteX60" fmla="*/ 3589602 w 12192000"/>
                <a:gd name="connsiteY60" fmla="*/ 36512 h 3012550"/>
                <a:gd name="connsiteX61" fmla="*/ 3630877 w 12192000"/>
                <a:gd name="connsiteY61" fmla="*/ 52387 h 3012550"/>
                <a:gd name="connsiteX62" fmla="*/ 3667389 w 12192000"/>
                <a:gd name="connsiteY62" fmla="*/ 68262 h 3012550"/>
                <a:gd name="connsiteX63" fmla="*/ 3705489 w 12192000"/>
                <a:gd name="connsiteY63" fmla="*/ 87312 h 3012550"/>
                <a:gd name="connsiteX64" fmla="*/ 3743589 w 12192000"/>
                <a:gd name="connsiteY64" fmla="*/ 106362 h 3012550"/>
                <a:gd name="connsiteX65" fmla="*/ 3780102 w 12192000"/>
                <a:gd name="connsiteY65" fmla="*/ 125412 h 3012550"/>
                <a:gd name="connsiteX66" fmla="*/ 3821377 w 12192000"/>
                <a:gd name="connsiteY66" fmla="*/ 141287 h 3012550"/>
                <a:gd name="connsiteX67" fmla="*/ 3867414 w 12192000"/>
                <a:gd name="connsiteY67" fmla="*/ 155575 h 3012550"/>
                <a:gd name="connsiteX68" fmla="*/ 3919802 w 12192000"/>
                <a:gd name="connsiteY68" fmla="*/ 166687 h 3012550"/>
                <a:gd name="connsiteX69" fmla="*/ 3980127 w 12192000"/>
                <a:gd name="connsiteY69" fmla="*/ 174625 h 3012550"/>
                <a:gd name="connsiteX70" fmla="*/ 4048389 w 12192000"/>
                <a:gd name="connsiteY70" fmla="*/ 176212 h 3012550"/>
                <a:gd name="connsiteX71" fmla="*/ 4116652 w 12192000"/>
                <a:gd name="connsiteY71" fmla="*/ 174625 h 3012550"/>
                <a:gd name="connsiteX72" fmla="*/ 4176977 w 12192000"/>
                <a:gd name="connsiteY72" fmla="*/ 166687 h 3012550"/>
                <a:gd name="connsiteX73" fmla="*/ 4229364 w 12192000"/>
                <a:gd name="connsiteY73" fmla="*/ 155575 h 3012550"/>
                <a:gd name="connsiteX74" fmla="*/ 4275402 w 12192000"/>
                <a:gd name="connsiteY74" fmla="*/ 141287 h 3012550"/>
                <a:gd name="connsiteX75" fmla="*/ 4316677 w 12192000"/>
                <a:gd name="connsiteY75" fmla="*/ 125412 h 3012550"/>
                <a:gd name="connsiteX76" fmla="*/ 4353189 w 12192000"/>
                <a:gd name="connsiteY76" fmla="*/ 106362 h 3012550"/>
                <a:gd name="connsiteX77" fmla="*/ 4429389 w 12192000"/>
                <a:gd name="connsiteY77" fmla="*/ 68262 h 3012550"/>
                <a:gd name="connsiteX78" fmla="*/ 4465902 w 12192000"/>
                <a:gd name="connsiteY78" fmla="*/ 52387 h 3012550"/>
                <a:gd name="connsiteX79" fmla="*/ 4507177 w 12192000"/>
                <a:gd name="connsiteY79" fmla="*/ 36512 h 3012550"/>
                <a:gd name="connsiteX80" fmla="*/ 4553215 w 12192000"/>
                <a:gd name="connsiteY80" fmla="*/ 20637 h 3012550"/>
                <a:gd name="connsiteX81" fmla="*/ 4605602 w 12192000"/>
                <a:gd name="connsiteY81" fmla="*/ 9525 h 3012550"/>
                <a:gd name="connsiteX82" fmla="*/ 4665928 w 12192000"/>
                <a:gd name="connsiteY82" fmla="*/ 3175 h 3012550"/>
                <a:gd name="connsiteX83" fmla="*/ 4734189 w 12192000"/>
                <a:gd name="connsiteY83" fmla="*/ 0 h 3012550"/>
                <a:gd name="connsiteX84" fmla="*/ 4802453 w 12192000"/>
                <a:gd name="connsiteY84" fmla="*/ 3175 h 3012550"/>
                <a:gd name="connsiteX85" fmla="*/ 4862777 w 12192000"/>
                <a:gd name="connsiteY85" fmla="*/ 9525 h 3012550"/>
                <a:gd name="connsiteX86" fmla="*/ 4915165 w 12192000"/>
                <a:gd name="connsiteY86" fmla="*/ 20637 h 3012550"/>
                <a:gd name="connsiteX87" fmla="*/ 4961201 w 12192000"/>
                <a:gd name="connsiteY87" fmla="*/ 36512 h 3012550"/>
                <a:gd name="connsiteX88" fmla="*/ 5002477 w 12192000"/>
                <a:gd name="connsiteY88" fmla="*/ 52387 h 3012550"/>
                <a:gd name="connsiteX89" fmla="*/ 5038989 w 12192000"/>
                <a:gd name="connsiteY89" fmla="*/ 68262 h 3012550"/>
                <a:gd name="connsiteX90" fmla="*/ 5077090 w 12192000"/>
                <a:gd name="connsiteY90" fmla="*/ 87312 h 3012550"/>
                <a:gd name="connsiteX91" fmla="*/ 5115189 w 12192000"/>
                <a:gd name="connsiteY91" fmla="*/ 106362 h 3012550"/>
                <a:gd name="connsiteX92" fmla="*/ 5151701 w 12192000"/>
                <a:gd name="connsiteY92" fmla="*/ 125412 h 3012550"/>
                <a:gd name="connsiteX93" fmla="*/ 5192977 w 12192000"/>
                <a:gd name="connsiteY93" fmla="*/ 141287 h 3012550"/>
                <a:gd name="connsiteX94" fmla="*/ 5239014 w 12192000"/>
                <a:gd name="connsiteY94" fmla="*/ 155575 h 3012550"/>
                <a:gd name="connsiteX95" fmla="*/ 5291401 w 12192000"/>
                <a:gd name="connsiteY95" fmla="*/ 166687 h 3012550"/>
                <a:gd name="connsiteX96" fmla="*/ 5351727 w 12192000"/>
                <a:gd name="connsiteY96" fmla="*/ 174625 h 3012550"/>
                <a:gd name="connsiteX97" fmla="*/ 5410199 w 12192000"/>
                <a:gd name="connsiteY97" fmla="*/ 175985 h 3012550"/>
                <a:gd name="connsiteX98" fmla="*/ 5468671 w 12192000"/>
                <a:gd name="connsiteY98" fmla="*/ 174625 h 3012550"/>
                <a:gd name="connsiteX99" fmla="*/ 5528996 w 12192000"/>
                <a:gd name="connsiteY99" fmla="*/ 166687 h 3012550"/>
                <a:gd name="connsiteX100" fmla="*/ 5581383 w 12192000"/>
                <a:gd name="connsiteY100" fmla="*/ 155575 h 3012550"/>
                <a:gd name="connsiteX101" fmla="*/ 5627421 w 12192000"/>
                <a:gd name="connsiteY101" fmla="*/ 141287 h 3012550"/>
                <a:gd name="connsiteX102" fmla="*/ 5668696 w 12192000"/>
                <a:gd name="connsiteY102" fmla="*/ 125412 h 3012550"/>
                <a:gd name="connsiteX103" fmla="*/ 5705209 w 12192000"/>
                <a:gd name="connsiteY103" fmla="*/ 106362 h 3012550"/>
                <a:gd name="connsiteX104" fmla="*/ 5743308 w 12192000"/>
                <a:gd name="connsiteY104" fmla="*/ 87312 h 3012550"/>
                <a:gd name="connsiteX105" fmla="*/ 5781408 w 12192000"/>
                <a:gd name="connsiteY105" fmla="*/ 68262 h 3012550"/>
                <a:gd name="connsiteX106" fmla="*/ 5817921 w 12192000"/>
                <a:gd name="connsiteY106" fmla="*/ 52387 h 3012550"/>
                <a:gd name="connsiteX107" fmla="*/ 5859196 w 12192000"/>
                <a:gd name="connsiteY107" fmla="*/ 36512 h 3012550"/>
                <a:gd name="connsiteX108" fmla="*/ 5905234 w 12192000"/>
                <a:gd name="connsiteY108" fmla="*/ 20637 h 3012550"/>
                <a:gd name="connsiteX109" fmla="*/ 5957621 w 12192000"/>
                <a:gd name="connsiteY109" fmla="*/ 9525 h 3012550"/>
                <a:gd name="connsiteX110" fmla="*/ 6017947 w 12192000"/>
                <a:gd name="connsiteY110" fmla="*/ 3175 h 3012550"/>
                <a:gd name="connsiteX111" fmla="*/ 6086209 w 12192000"/>
                <a:gd name="connsiteY111" fmla="*/ 0 h 3012550"/>
                <a:gd name="connsiteX112" fmla="*/ 6095999 w 12192000"/>
                <a:gd name="connsiteY112" fmla="*/ 455 h 3012550"/>
                <a:gd name="connsiteX113" fmla="*/ 6105789 w 12192000"/>
                <a:gd name="connsiteY113" fmla="*/ 0 h 3012550"/>
                <a:gd name="connsiteX114" fmla="*/ 6174052 w 12192000"/>
                <a:gd name="connsiteY114" fmla="*/ 3175 h 3012550"/>
                <a:gd name="connsiteX115" fmla="*/ 6234377 w 12192000"/>
                <a:gd name="connsiteY115" fmla="*/ 9525 h 3012550"/>
                <a:gd name="connsiteX116" fmla="*/ 6286764 w 12192000"/>
                <a:gd name="connsiteY116" fmla="*/ 20637 h 3012550"/>
                <a:gd name="connsiteX117" fmla="*/ 6332802 w 12192000"/>
                <a:gd name="connsiteY117" fmla="*/ 36512 h 3012550"/>
                <a:gd name="connsiteX118" fmla="*/ 6374077 w 12192000"/>
                <a:gd name="connsiteY118" fmla="*/ 52387 h 3012550"/>
                <a:gd name="connsiteX119" fmla="*/ 6410589 w 12192000"/>
                <a:gd name="connsiteY119" fmla="*/ 68262 h 3012550"/>
                <a:gd name="connsiteX120" fmla="*/ 6448689 w 12192000"/>
                <a:gd name="connsiteY120" fmla="*/ 87312 h 3012550"/>
                <a:gd name="connsiteX121" fmla="*/ 6486789 w 12192000"/>
                <a:gd name="connsiteY121" fmla="*/ 106362 h 3012550"/>
                <a:gd name="connsiteX122" fmla="*/ 6523302 w 12192000"/>
                <a:gd name="connsiteY122" fmla="*/ 125412 h 3012550"/>
                <a:gd name="connsiteX123" fmla="*/ 6564577 w 12192000"/>
                <a:gd name="connsiteY123" fmla="*/ 141287 h 3012550"/>
                <a:gd name="connsiteX124" fmla="*/ 6610614 w 12192000"/>
                <a:gd name="connsiteY124" fmla="*/ 155575 h 3012550"/>
                <a:gd name="connsiteX125" fmla="*/ 6663002 w 12192000"/>
                <a:gd name="connsiteY125" fmla="*/ 166687 h 3012550"/>
                <a:gd name="connsiteX126" fmla="*/ 6723327 w 12192000"/>
                <a:gd name="connsiteY126" fmla="*/ 174625 h 3012550"/>
                <a:gd name="connsiteX127" fmla="*/ 6781799 w 12192000"/>
                <a:gd name="connsiteY127" fmla="*/ 175985 h 3012550"/>
                <a:gd name="connsiteX128" fmla="*/ 6840271 w 12192000"/>
                <a:gd name="connsiteY128" fmla="*/ 174625 h 3012550"/>
                <a:gd name="connsiteX129" fmla="*/ 6900596 w 12192000"/>
                <a:gd name="connsiteY129" fmla="*/ 166687 h 3012550"/>
                <a:gd name="connsiteX130" fmla="*/ 6952983 w 12192000"/>
                <a:gd name="connsiteY130" fmla="*/ 155575 h 3012550"/>
                <a:gd name="connsiteX131" fmla="*/ 6999021 w 12192000"/>
                <a:gd name="connsiteY131" fmla="*/ 141287 h 3012550"/>
                <a:gd name="connsiteX132" fmla="*/ 7040296 w 12192000"/>
                <a:gd name="connsiteY132" fmla="*/ 125412 h 3012550"/>
                <a:gd name="connsiteX133" fmla="*/ 7076808 w 12192000"/>
                <a:gd name="connsiteY133" fmla="*/ 106362 h 3012550"/>
                <a:gd name="connsiteX134" fmla="*/ 7114908 w 12192000"/>
                <a:gd name="connsiteY134" fmla="*/ 87312 h 3012550"/>
                <a:gd name="connsiteX135" fmla="*/ 7153008 w 12192000"/>
                <a:gd name="connsiteY135" fmla="*/ 68262 h 3012550"/>
                <a:gd name="connsiteX136" fmla="*/ 7189521 w 12192000"/>
                <a:gd name="connsiteY136" fmla="*/ 52387 h 3012550"/>
                <a:gd name="connsiteX137" fmla="*/ 7230796 w 12192000"/>
                <a:gd name="connsiteY137" fmla="*/ 36512 h 3012550"/>
                <a:gd name="connsiteX138" fmla="*/ 7276833 w 12192000"/>
                <a:gd name="connsiteY138" fmla="*/ 20637 h 3012550"/>
                <a:gd name="connsiteX139" fmla="*/ 7329221 w 12192000"/>
                <a:gd name="connsiteY139" fmla="*/ 9525 h 3012550"/>
                <a:gd name="connsiteX140" fmla="*/ 7389546 w 12192000"/>
                <a:gd name="connsiteY140" fmla="*/ 3175 h 3012550"/>
                <a:gd name="connsiteX141" fmla="*/ 7457808 w 12192000"/>
                <a:gd name="connsiteY141" fmla="*/ 0 h 3012550"/>
                <a:gd name="connsiteX142" fmla="*/ 7526071 w 12192000"/>
                <a:gd name="connsiteY142" fmla="*/ 3175 h 3012550"/>
                <a:gd name="connsiteX143" fmla="*/ 7586396 w 12192000"/>
                <a:gd name="connsiteY143" fmla="*/ 9525 h 3012550"/>
                <a:gd name="connsiteX144" fmla="*/ 7638783 w 12192000"/>
                <a:gd name="connsiteY144" fmla="*/ 20637 h 3012550"/>
                <a:gd name="connsiteX145" fmla="*/ 7684821 w 12192000"/>
                <a:gd name="connsiteY145" fmla="*/ 36512 h 3012550"/>
                <a:gd name="connsiteX146" fmla="*/ 7726096 w 12192000"/>
                <a:gd name="connsiteY146" fmla="*/ 52387 h 3012550"/>
                <a:gd name="connsiteX147" fmla="*/ 7762608 w 12192000"/>
                <a:gd name="connsiteY147" fmla="*/ 68262 h 3012550"/>
                <a:gd name="connsiteX148" fmla="*/ 7800708 w 12192000"/>
                <a:gd name="connsiteY148" fmla="*/ 87312 h 3012550"/>
                <a:gd name="connsiteX149" fmla="*/ 7838808 w 12192000"/>
                <a:gd name="connsiteY149" fmla="*/ 106362 h 3012550"/>
                <a:gd name="connsiteX150" fmla="*/ 7875321 w 12192000"/>
                <a:gd name="connsiteY150" fmla="*/ 125412 h 3012550"/>
                <a:gd name="connsiteX151" fmla="*/ 7916596 w 12192000"/>
                <a:gd name="connsiteY151" fmla="*/ 141287 h 3012550"/>
                <a:gd name="connsiteX152" fmla="*/ 7962633 w 12192000"/>
                <a:gd name="connsiteY152" fmla="*/ 155575 h 3012550"/>
                <a:gd name="connsiteX153" fmla="*/ 8015021 w 12192000"/>
                <a:gd name="connsiteY153" fmla="*/ 166687 h 3012550"/>
                <a:gd name="connsiteX154" fmla="*/ 8075346 w 12192000"/>
                <a:gd name="connsiteY154" fmla="*/ 174625 h 3012550"/>
                <a:gd name="connsiteX155" fmla="*/ 8143608 w 12192000"/>
                <a:gd name="connsiteY155" fmla="*/ 176212 h 3012550"/>
                <a:gd name="connsiteX156" fmla="*/ 8211871 w 12192000"/>
                <a:gd name="connsiteY156" fmla="*/ 174625 h 3012550"/>
                <a:gd name="connsiteX157" fmla="*/ 8272196 w 12192000"/>
                <a:gd name="connsiteY157" fmla="*/ 166687 h 3012550"/>
                <a:gd name="connsiteX158" fmla="*/ 8324583 w 12192000"/>
                <a:gd name="connsiteY158" fmla="*/ 155575 h 3012550"/>
                <a:gd name="connsiteX159" fmla="*/ 8370621 w 12192000"/>
                <a:gd name="connsiteY159" fmla="*/ 141287 h 3012550"/>
                <a:gd name="connsiteX160" fmla="*/ 8411896 w 12192000"/>
                <a:gd name="connsiteY160" fmla="*/ 125412 h 3012550"/>
                <a:gd name="connsiteX161" fmla="*/ 8448408 w 12192000"/>
                <a:gd name="connsiteY161" fmla="*/ 106362 h 3012550"/>
                <a:gd name="connsiteX162" fmla="*/ 8486508 w 12192000"/>
                <a:gd name="connsiteY162" fmla="*/ 87312 h 3012550"/>
                <a:gd name="connsiteX163" fmla="*/ 8524608 w 12192000"/>
                <a:gd name="connsiteY163" fmla="*/ 68262 h 3012550"/>
                <a:gd name="connsiteX164" fmla="*/ 8561120 w 12192000"/>
                <a:gd name="connsiteY164" fmla="*/ 52387 h 3012550"/>
                <a:gd name="connsiteX165" fmla="*/ 8602396 w 12192000"/>
                <a:gd name="connsiteY165" fmla="*/ 36512 h 3012550"/>
                <a:gd name="connsiteX166" fmla="*/ 8648432 w 12192000"/>
                <a:gd name="connsiteY166" fmla="*/ 20637 h 3012550"/>
                <a:gd name="connsiteX167" fmla="*/ 8700820 w 12192000"/>
                <a:gd name="connsiteY167" fmla="*/ 9525 h 3012550"/>
                <a:gd name="connsiteX168" fmla="*/ 8761146 w 12192000"/>
                <a:gd name="connsiteY168" fmla="*/ 3175 h 3012550"/>
                <a:gd name="connsiteX169" fmla="*/ 8827820 w 12192000"/>
                <a:gd name="connsiteY169" fmla="*/ 0 h 3012550"/>
                <a:gd name="connsiteX170" fmla="*/ 8897670 w 12192000"/>
                <a:gd name="connsiteY170" fmla="*/ 3175 h 3012550"/>
                <a:gd name="connsiteX171" fmla="*/ 8957996 w 12192000"/>
                <a:gd name="connsiteY171" fmla="*/ 9525 h 3012550"/>
                <a:gd name="connsiteX172" fmla="*/ 9010382 w 12192000"/>
                <a:gd name="connsiteY172" fmla="*/ 20637 h 3012550"/>
                <a:gd name="connsiteX173" fmla="*/ 9056420 w 12192000"/>
                <a:gd name="connsiteY173" fmla="*/ 36512 h 3012550"/>
                <a:gd name="connsiteX174" fmla="*/ 9097696 w 12192000"/>
                <a:gd name="connsiteY174" fmla="*/ 52387 h 3012550"/>
                <a:gd name="connsiteX175" fmla="*/ 9134208 w 12192000"/>
                <a:gd name="connsiteY175" fmla="*/ 68262 h 3012550"/>
                <a:gd name="connsiteX176" fmla="*/ 9172308 w 12192000"/>
                <a:gd name="connsiteY176" fmla="*/ 87312 h 3012550"/>
                <a:gd name="connsiteX177" fmla="*/ 9210408 w 12192000"/>
                <a:gd name="connsiteY177" fmla="*/ 106362 h 3012550"/>
                <a:gd name="connsiteX178" fmla="*/ 9246920 w 12192000"/>
                <a:gd name="connsiteY178" fmla="*/ 125412 h 3012550"/>
                <a:gd name="connsiteX179" fmla="*/ 9288196 w 12192000"/>
                <a:gd name="connsiteY179" fmla="*/ 141287 h 3012550"/>
                <a:gd name="connsiteX180" fmla="*/ 9334232 w 12192000"/>
                <a:gd name="connsiteY180" fmla="*/ 155575 h 3012550"/>
                <a:gd name="connsiteX181" fmla="*/ 9386620 w 12192000"/>
                <a:gd name="connsiteY181" fmla="*/ 166687 h 3012550"/>
                <a:gd name="connsiteX182" fmla="*/ 9446946 w 12192000"/>
                <a:gd name="connsiteY182" fmla="*/ 174625 h 3012550"/>
                <a:gd name="connsiteX183" fmla="*/ 9515208 w 12192000"/>
                <a:gd name="connsiteY183" fmla="*/ 176212 h 3012550"/>
                <a:gd name="connsiteX184" fmla="*/ 9583470 w 12192000"/>
                <a:gd name="connsiteY184" fmla="*/ 174625 h 3012550"/>
                <a:gd name="connsiteX185" fmla="*/ 9643796 w 12192000"/>
                <a:gd name="connsiteY185" fmla="*/ 166687 h 3012550"/>
                <a:gd name="connsiteX186" fmla="*/ 9696182 w 12192000"/>
                <a:gd name="connsiteY186" fmla="*/ 155575 h 3012550"/>
                <a:gd name="connsiteX187" fmla="*/ 9742220 w 12192000"/>
                <a:gd name="connsiteY187" fmla="*/ 141287 h 3012550"/>
                <a:gd name="connsiteX188" fmla="*/ 9783496 w 12192000"/>
                <a:gd name="connsiteY188" fmla="*/ 125412 h 3012550"/>
                <a:gd name="connsiteX189" fmla="*/ 9820008 w 12192000"/>
                <a:gd name="connsiteY189" fmla="*/ 106362 h 3012550"/>
                <a:gd name="connsiteX190" fmla="*/ 9896208 w 12192000"/>
                <a:gd name="connsiteY190" fmla="*/ 68262 h 3012550"/>
                <a:gd name="connsiteX191" fmla="*/ 9932720 w 12192000"/>
                <a:gd name="connsiteY191" fmla="*/ 52387 h 3012550"/>
                <a:gd name="connsiteX192" fmla="*/ 9973996 w 12192000"/>
                <a:gd name="connsiteY192" fmla="*/ 36512 h 3012550"/>
                <a:gd name="connsiteX193" fmla="*/ 10020032 w 12192000"/>
                <a:gd name="connsiteY193" fmla="*/ 20637 h 3012550"/>
                <a:gd name="connsiteX194" fmla="*/ 10072420 w 12192000"/>
                <a:gd name="connsiteY194" fmla="*/ 9525 h 3012550"/>
                <a:gd name="connsiteX195" fmla="*/ 10132746 w 12192000"/>
                <a:gd name="connsiteY195" fmla="*/ 3175 h 3012550"/>
                <a:gd name="connsiteX196" fmla="*/ 10201008 w 12192000"/>
                <a:gd name="connsiteY196" fmla="*/ 0 h 3012550"/>
                <a:gd name="connsiteX197" fmla="*/ 10269270 w 12192000"/>
                <a:gd name="connsiteY197" fmla="*/ 3175 h 3012550"/>
                <a:gd name="connsiteX198" fmla="*/ 10329596 w 12192000"/>
                <a:gd name="connsiteY198" fmla="*/ 9525 h 3012550"/>
                <a:gd name="connsiteX199" fmla="*/ 10381982 w 12192000"/>
                <a:gd name="connsiteY199" fmla="*/ 20637 h 3012550"/>
                <a:gd name="connsiteX200" fmla="*/ 10428020 w 12192000"/>
                <a:gd name="connsiteY200" fmla="*/ 36512 h 3012550"/>
                <a:gd name="connsiteX201" fmla="*/ 10469296 w 12192000"/>
                <a:gd name="connsiteY201" fmla="*/ 52387 h 3012550"/>
                <a:gd name="connsiteX202" fmla="*/ 10505808 w 12192000"/>
                <a:gd name="connsiteY202" fmla="*/ 68262 h 3012550"/>
                <a:gd name="connsiteX203" fmla="*/ 10543908 w 12192000"/>
                <a:gd name="connsiteY203" fmla="*/ 87312 h 3012550"/>
                <a:gd name="connsiteX204" fmla="*/ 10582008 w 12192000"/>
                <a:gd name="connsiteY204" fmla="*/ 106362 h 3012550"/>
                <a:gd name="connsiteX205" fmla="*/ 10618520 w 12192000"/>
                <a:gd name="connsiteY205" fmla="*/ 125412 h 3012550"/>
                <a:gd name="connsiteX206" fmla="*/ 10659796 w 12192000"/>
                <a:gd name="connsiteY206" fmla="*/ 141287 h 3012550"/>
                <a:gd name="connsiteX207" fmla="*/ 10705832 w 12192000"/>
                <a:gd name="connsiteY207" fmla="*/ 155575 h 3012550"/>
                <a:gd name="connsiteX208" fmla="*/ 10758220 w 12192000"/>
                <a:gd name="connsiteY208" fmla="*/ 166687 h 3012550"/>
                <a:gd name="connsiteX209" fmla="*/ 10818546 w 12192000"/>
                <a:gd name="connsiteY209" fmla="*/ 174625 h 3012550"/>
                <a:gd name="connsiteX210" fmla="*/ 10886808 w 12192000"/>
                <a:gd name="connsiteY210" fmla="*/ 176212 h 3012550"/>
                <a:gd name="connsiteX211" fmla="*/ 10955070 w 12192000"/>
                <a:gd name="connsiteY211" fmla="*/ 174625 h 3012550"/>
                <a:gd name="connsiteX212" fmla="*/ 11015396 w 12192000"/>
                <a:gd name="connsiteY212" fmla="*/ 166687 h 3012550"/>
                <a:gd name="connsiteX213" fmla="*/ 11067782 w 12192000"/>
                <a:gd name="connsiteY213" fmla="*/ 155575 h 3012550"/>
                <a:gd name="connsiteX214" fmla="*/ 11113820 w 12192000"/>
                <a:gd name="connsiteY214" fmla="*/ 141287 h 3012550"/>
                <a:gd name="connsiteX215" fmla="*/ 11155096 w 12192000"/>
                <a:gd name="connsiteY215" fmla="*/ 125412 h 3012550"/>
                <a:gd name="connsiteX216" fmla="*/ 11191608 w 12192000"/>
                <a:gd name="connsiteY216" fmla="*/ 106362 h 3012550"/>
                <a:gd name="connsiteX217" fmla="*/ 11229708 w 12192000"/>
                <a:gd name="connsiteY217" fmla="*/ 87312 h 3012550"/>
                <a:gd name="connsiteX218" fmla="*/ 11267808 w 12192000"/>
                <a:gd name="connsiteY218" fmla="*/ 68262 h 3012550"/>
                <a:gd name="connsiteX219" fmla="*/ 11304320 w 12192000"/>
                <a:gd name="connsiteY219" fmla="*/ 52387 h 3012550"/>
                <a:gd name="connsiteX220" fmla="*/ 11345596 w 12192000"/>
                <a:gd name="connsiteY220" fmla="*/ 36512 h 3012550"/>
                <a:gd name="connsiteX221" fmla="*/ 11391632 w 12192000"/>
                <a:gd name="connsiteY221" fmla="*/ 20637 h 3012550"/>
                <a:gd name="connsiteX222" fmla="*/ 11444020 w 12192000"/>
                <a:gd name="connsiteY222" fmla="*/ 9525 h 3012550"/>
                <a:gd name="connsiteX223" fmla="*/ 11504346 w 12192000"/>
                <a:gd name="connsiteY223" fmla="*/ 3175 h 3012550"/>
                <a:gd name="connsiteX224" fmla="*/ 11572608 w 12192000"/>
                <a:gd name="connsiteY224" fmla="*/ 0 h 3012550"/>
                <a:gd name="connsiteX225" fmla="*/ 11640870 w 12192000"/>
                <a:gd name="connsiteY225" fmla="*/ 3175 h 3012550"/>
                <a:gd name="connsiteX226" fmla="*/ 11701196 w 12192000"/>
                <a:gd name="connsiteY226" fmla="*/ 9525 h 3012550"/>
                <a:gd name="connsiteX227" fmla="*/ 11753582 w 12192000"/>
                <a:gd name="connsiteY227" fmla="*/ 20637 h 3012550"/>
                <a:gd name="connsiteX228" fmla="*/ 11799620 w 12192000"/>
                <a:gd name="connsiteY228" fmla="*/ 36512 h 3012550"/>
                <a:gd name="connsiteX229" fmla="*/ 11840896 w 12192000"/>
                <a:gd name="connsiteY229" fmla="*/ 52387 h 3012550"/>
                <a:gd name="connsiteX230" fmla="*/ 11877408 w 12192000"/>
                <a:gd name="connsiteY230" fmla="*/ 68262 h 3012550"/>
                <a:gd name="connsiteX231" fmla="*/ 11915508 w 12192000"/>
                <a:gd name="connsiteY231" fmla="*/ 87312 h 3012550"/>
                <a:gd name="connsiteX232" fmla="*/ 11953608 w 12192000"/>
                <a:gd name="connsiteY232" fmla="*/ 106362 h 3012550"/>
                <a:gd name="connsiteX233" fmla="*/ 11990120 w 12192000"/>
                <a:gd name="connsiteY233" fmla="*/ 125412 h 3012550"/>
                <a:gd name="connsiteX234" fmla="*/ 12031396 w 12192000"/>
                <a:gd name="connsiteY234" fmla="*/ 141287 h 3012550"/>
                <a:gd name="connsiteX235" fmla="*/ 12077432 w 12192000"/>
                <a:gd name="connsiteY235" fmla="*/ 155575 h 3012550"/>
                <a:gd name="connsiteX236" fmla="*/ 12129820 w 12192000"/>
                <a:gd name="connsiteY236" fmla="*/ 166688 h 3012550"/>
                <a:gd name="connsiteX237" fmla="*/ 12190146 w 12192000"/>
                <a:gd name="connsiteY237" fmla="*/ 174625 h 3012550"/>
                <a:gd name="connsiteX238" fmla="*/ 12192000 w 12192000"/>
                <a:gd name="connsiteY238" fmla="*/ 174668 h 3012550"/>
                <a:gd name="connsiteX239" fmla="*/ 12192000 w 12192000"/>
                <a:gd name="connsiteY239" fmla="*/ 319046 h 3012550"/>
                <a:gd name="connsiteX240" fmla="*/ 12192000 w 12192000"/>
                <a:gd name="connsiteY240" fmla="*/ 319047 h 3012550"/>
                <a:gd name="connsiteX241" fmla="*/ 12192000 w 12192000"/>
                <a:gd name="connsiteY241" fmla="*/ 463425 h 3012550"/>
                <a:gd name="connsiteX242" fmla="*/ 12192000 w 12192000"/>
                <a:gd name="connsiteY242" fmla="*/ 885826 h 3012550"/>
                <a:gd name="connsiteX243" fmla="*/ 12192000 w 12192000"/>
                <a:gd name="connsiteY243" fmla="*/ 1030204 h 3012550"/>
                <a:gd name="connsiteX244" fmla="*/ 12192000 w 12192000"/>
                <a:gd name="connsiteY244" fmla="*/ 1030205 h 3012550"/>
                <a:gd name="connsiteX245" fmla="*/ 12192000 w 12192000"/>
                <a:gd name="connsiteY245" fmla="*/ 1174583 h 3012550"/>
                <a:gd name="connsiteX246" fmla="*/ 12192000 w 12192000"/>
                <a:gd name="connsiteY246" fmla="*/ 1698100 h 3012550"/>
                <a:gd name="connsiteX247" fmla="*/ 12192000 w 12192000"/>
                <a:gd name="connsiteY247" fmla="*/ 1787292 h 3012550"/>
                <a:gd name="connsiteX248" fmla="*/ 12192000 w 12192000"/>
                <a:gd name="connsiteY248" fmla="*/ 1931670 h 3012550"/>
                <a:gd name="connsiteX249" fmla="*/ 12192000 w 12192000"/>
                <a:gd name="connsiteY249" fmla="*/ 1931671 h 3012550"/>
                <a:gd name="connsiteX250" fmla="*/ 12192000 w 12192000"/>
                <a:gd name="connsiteY250" fmla="*/ 2076049 h 3012550"/>
                <a:gd name="connsiteX251" fmla="*/ 12192000 w 12192000"/>
                <a:gd name="connsiteY251" fmla="*/ 3012550 h 3012550"/>
                <a:gd name="connsiteX252" fmla="*/ 12191997 w 12192000"/>
                <a:gd name="connsiteY252" fmla="*/ 3012550 h 3012550"/>
                <a:gd name="connsiteX253" fmla="*/ 1 w 12192000"/>
                <a:gd name="connsiteY253" fmla="*/ 3012550 h 3012550"/>
                <a:gd name="connsiteX254" fmla="*/ 0 w 12192000"/>
                <a:gd name="connsiteY254" fmla="*/ 3012550 h 3012550"/>
                <a:gd name="connsiteX255" fmla="*/ 0 w 12192000"/>
                <a:gd name="connsiteY255" fmla="*/ 2076049 h 3012550"/>
                <a:gd name="connsiteX256" fmla="*/ 0 w 12192000"/>
                <a:gd name="connsiteY256" fmla="*/ 1931671 h 3012550"/>
                <a:gd name="connsiteX257" fmla="*/ 0 w 12192000"/>
                <a:gd name="connsiteY257" fmla="*/ 1931670 h 3012550"/>
                <a:gd name="connsiteX258" fmla="*/ 0 w 12192000"/>
                <a:gd name="connsiteY258" fmla="*/ 1787292 h 3012550"/>
                <a:gd name="connsiteX259" fmla="*/ 0 w 12192000"/>
                <a:gd name="connsiteY259" fmla="*/ 1698100 h 3012550"/>
                <a:gd name="connsiteX260" fmla="*/ 0 w 12192000"/>
                <a:gd name="connsiteY260" fmla="*/ 1174583 h 3012550"/>
                <a:gd name="connsiteX261" fmla="*/ 0 w 12192000"/>
                <a:gd name="connsiteY261" fmla="*/ 1030205 h 3012550"/>
                <a:gd name="connsiteX262" fmla="*/ 0 w 12192000"/>
                <a:gd name="connsiteY262" fmla="*/ 1030204 h 3012550"/>
                <a:gd name="connsiteX263" fmla="*/ 0 w 12192000"/>
                <a:gd name="connsiteY263" fmla="*/ 885826 h 3012550"/>
                <a:gd name="connsiteX264" fmla="*/ 0 w 12192000"/>
                <a:gd name="connsiteY264" fmla="*/ 463425 h 3012550"/>
                <a:gd name="connsiteX265" fmla="*/ 0 w 12192000"/>
                <a:gd name="connsiteY265" fmla="*/ 319047 h 3012550"/>
                <a:gd name="connsiteX266" fmla="*/ 0 w 12192000"/>
                <a:gd name="connsiteY266" fmla="*/ 319046 h 3012550"/>
                <a:gd name="connsiteX267" fmla="*/ 0 w 12192000"/>
                <a:gd name="connsiteY267" fmla="*/ 174668 h 3012550"/>
                <a:gd name="connsiteX268" fmla="*/ 1852 w 12192000"/>
                <a:gd name="connsiteY268" fmla="*/ 174625 h 3012550"/>
                <a:gd name="connsiteX269" fmla="*/ 62177 w 12192000"/>
                <a:gd name="connsiteY269" fmla="*/ 166687 h 3012550"/>
                <a:gd name="connsiteX270" fmla="*/ 114564 w 12192000"/>
                <a:gd name="connsiteY270" fmla="*/ 155575 h 3012550"/>
                <a:gd name="connsiteX271" fmla="*/ 160602 w 12192000"/>
                <a:gd name="connsiteY271" fmla="*/ 141287 h 3012550"/>
                <a:gd name="connsiteX272" fmla="*/ 201877 w 12192000"/>
                <a:gd name="connsiteY272" fmla="*/ 125412 h 3012550"/>
                <a:gd name="connsiteX273" fmla="*/ 238389 w 12192000"/>
                <a:gd name="connsiteY273" fmla="*/ 106362 h 3012550"/>
                <a:gd name="connsiteX274" fmla="*/ 276489 w 12192000"/>
                <a:gd name="connsiteY274" fmla="*/ 87312 h 3012550"/>
                <a:gd name="connsiteX275" fmla="*/ 314589 w 12192000"/>
                <a:gd name="connsiteY275" fmla="*/ 68262 h 3012550"/>
                <a:gd name="connsiteX276" fmla="*/ 351102 w 12192000"/>
                <a:gd name="connsiteY276" fmla="*/ 52387 h 3012550"/>
                <a:gd name="connsiteX277" fmla="*/ 392377 w 12192000"/>
                <a:gd name="connsiteY277" fmla="*/ 36512 h 3012550"/>
                <a:gd name="connsiteX278" fmla="*/ 438414 w 12192000"/>
                <a:gd name="connsiteY278" fmla="*/ 20637 h 3012550"/>
                <a:gd name="connsiteX279" fmla="*/ 490802 w 12192000"/>
                <a:gd name="connsiteY279" fmla="*/ 9525 h 3012550"/>
                <a:gd name="connsiteX280" fmla="*/ 551127 w 12192000"/>
                <a:gd name="connsiteY280" fmla="*/ 3175 h 301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12192000" h="3012550">
                  <a:moveTo>
                    <a:pt x="619389" y="0"/>
                  </a:moveTo>
                  <a:lnTo>
                    <a:pt x="687652" y="3175"/>
                  </a:lnTo>
                  <a:lnTo>
                    <a:pt x="747977" y="9525"/>
                  </a:lnTo>
                  <a:lnTo>
                    <a:pt x="800364" y="20637"/>
                  </a:lnTo>
                  <a:lnTo>
                    <a:pt x="846402" y="36512"/>
                  </a:lnTo>
                  <a:lnTo>
                    <a:pt x="887677" y="52387"/>
                  </a:lnTo>
                  <a:lnTo>
                    <a:pt x="924189" y="68262"/>
                  </a:lnTo>
                  <a:lnTo>
                    <a:pt x="962289" y="87312"/>
                  </a:lnTo>
                  <a:lnTo>
                    <a:pt x="1000389" y="106362"/>
                  </a:lnTo>
                  <a:lnTo>
                    <a:pt x="1036902" y="125412"/>
                  </a:lnTo>
                  <a:lnTo>
                    <a:pt x="1078177" y="141287"/>
                  </a:lnTo>
                  <a:lnTo>
                    <a:pt x="1124214" y="155575"/>
                  </a:lnTo>
                  <a:lnTo>
                    <a:pt x="1176602" y="166687"/>
                  </a:lnTo>
                  <a:lnTo>
                    <a:pt x="1236927" y="174625"/>
                  </a:lnTo>
                  <a:lnTo>
                    <a:pt x="1305189" y="176212"/>
                  </a:lnTo>
                  <a:lnTo>
                    <a:pt x="1373452" y="174625"/>
                  </a:lnTo>
                  <a:lnTo>
                    <a:pt x="1433777" y="166687"/>
                  </a:lnTo>
                  <a:lnTo>
                    <a:pt x="1486164" y="155575"/>
                  </a:lnTo>
                  <a:lnTo>
                    <a:pt x="1532202" y="141287"/>
                  </a:lnTo>
                  <a:lnTo>
                    <a:pt x="1573477" y="125412"/>
                  </a:lnTo>
                  <a:lnTo>
                    <a:pt x="1609989" y="106362"/>
                  </a:lnTo>
                  <a:lnTo>
                    <a:pt x="1648089" y="87312"/>
                  </a:lnTo>
                  <a:lnTo>
                    <a:pt x="1686189" y="68262"/>
                  </a:lnTo>
                  <a:lnTo>
                    <a:pt x="1722702" y="52387"/>
                  </a:lnTo>
                  <a:lnTo>
                    <a:pt x="1763977" y="36512"/>
                  </a:lnTo>
                  <a:lnTo>
                    <a:pt x="1810014" y="20637"/>
                  </a:lnTo>
                  <a:lnTo>
                    <a:pt x="1862402" y="9525"/>
                  </a:lnTo>
                  <a:lnTo>
                    <a:pt x="1922727" y="3175"/>
                  </a:lnTo>
                  <a:lnTo>
                    <a:pt x="1990989" y="0"/>
                  </a:lnTo>
                  <a:lnTo>
                    <a:pt x="2059252" y="3175"/>
                  </a:lnTo>
                  <a:lnTo>
                    <a:pt x="2119577" y="9525"/>
                  </a:lnTo>
                  <a:lnTo>
                    <a:pt x="2171964" y="20637"/>
                  </a:lnTo>
                  <a:lnTo>
                    <a:pt x="2218002" y="36512"/>
                  </a:lnTo>
                  <a:lnTo>
                    <a:pt x="2259277" y="52387"/>
                  </a:lnTo>
                  <a:lnTo>
                    <a:pt x="2295789" y="68262"/>
                  </a:lnTo>
                  <a:lnTo>
                    <a:pt x="2333889" y="87312"/>
                  </a:lnTo>
                  <a:lnTo>
                    <a:pt x="2371989" y="106362"/>
                  </a:lnTo>
                  <a:lnTo>
                    <a:pt x="2408502" y="125412"/>
                  </a:lnTo>
                  <a:lnTo>
                    <a:pt x="2449777" y="141287"/>
                  </a:lnTo>
                  <a:lnTo>
                    <a:pt x="2495814" y="155575"/>
                  </a:lnTo>
                  <a:lnTo>
                    <a:pt x="2548202" y="166687"/>
                  </a:lnTo>
                  <a:lnTo>
                    <a:pt x="2608527" y="174625"/>
                  </a:lnTo>
                  <a:lnTo>
                    <a:pt x="2676789" y="176212"/>
                  </a:lnTo>
                  <a:lnTo>
                    <a:pt x="2745052" y="174625"/>
                  </a:lnTo>
                  <a:lnTo>
                    <a:pt x="2805377" y="166687"/>
                  </a:lnTo>
                  <a:lnTo>
                    <a:pt x="2857764" y="155575"/>
                  </a:lnTo>
                  <a:lnTo>
                    <a:pt x="2903802" y="141287"/>
                  </a:lnTo>
                  <a:lnTo>
                    <a:pt x="2945077" y="125412"/>
                  </a:lnTo>
                  <a:lnTo>
                    <a:pt x="2981589" y="106362"/>
                  </a:lnTo>
                  <a:lnTo>
                    <a:pt x="3019689" y="87312"/>
                  </a:lnTo>
                  <a:lnTo>
                    <a:pt x="3057789" y="68262"/>
                  </a:lnTo>
                  <a:lnTo>
                    <a:pt x="3094302" y="52387"/>
                  </a:lnTo>
                  <a:lnTo>
                    <a:pt x="3135577" y="36512"/>
                  </a:lnTo>
                  <a:lnTo>
                    <a:pt x="3181614" y="20637"/>
                  </a:lnTo>
                  <a:lnTo>
                    <a:pt x="3234002" y="9525"/>
                  </a:lnTo>
                  <a:lnTo>
                    <a:pt x="3294327" y="3175"/>
                  </a:lnTo>
                  <a:lnTo>
                    <a:pt x="3361002" y="0"/>
                  </a:lnTo>
                  <a:lnTo>
                    <a:pt x="3430852" y="3175"/>
                  </a:lnTo>
                  <a:lnTo>
                    <a:pt x="3491177" y="9525"/>
                  </a:lnTo>
                  <a:lnTo>
                    <a:pt x="3543564" y="20637"/>
                  </a:lnTo>
                  <a:lnTo>
                    <a:pt x="3589602" y="36512"/>
                  </a:lnTo>
                  <a:lnTo>
                    <a:pt x="3630877" y="52387"/>
                  </a:lnTo>
                  <a:lnTo>
                    <a:pt x="3667389" y="68262"/>
                  </a:lnTo>
                  <a:lnTo>
                    <a:pt x="3705489" y="87312"/>
                  </a:lnTo>
                  <a:lnTo>
                    <a:pt x="3743589" y="106362"/>
                  </a:lnTo>
                  <a:lnTo>
                    <a:pt x="3780102" y="125412"/>
                  </a:lnTo>
                  <a:lnTo>
                    <a:pt x="3821377" y="141287"/>
                  </a:lnTo>
                  <a:lnTo>
                    <a:pt x="3867414" y="155575"/>
                  </a:lnTo>
                  <a:lnTo>
                    <a:pt x="3919802" y="166687"/>
                  </a:lnTo>
                  <a:lnTo>
                    <a:pt x="3980127" y="174625"/>
                  </a:lnTo>
                  <a:lnTo>
                    <a:pt x="4048389" y="176212"/>
                  </a:lnTo>
                  <a:lnTo>
                    <a:pt x="4116652" y="174625"/>
                  </a:lnTo>
                  <a:lnTo>
                    <a:pt x="4176977" y="166687"/>
                  </a:lnTo>
                  <a:lnTo>
                    <a:pt x="4229364" y="155575"/>
                  </a:lnTo>
                  <a:lnTo>
                    <a:pt x="4275402" y="141287"/>
                  </a:lnTo>
                  <a:lnTo>
                    <a:pt x="4316677" y="125412"/>
                  </a:lnTo>
                  <a:lnTo>
                    <a:pt x="4353189" y="106362"/>
                  </a:lnTo>
                  <a:lnTo>
                    <a:pt x="4429389" y="68262"/>
                  </a:lnTo>
                  <a:lnTo>
                    <a:pt x="4465902" y="52387"/>
                  </a:lnTo>
                  <a:lnTo>
                    <a:pt x="4507177" y="36512"/>
                  </a:lnTo>
                  <a:lnTo>
                    <a:pt x="4553215" y="20637"/>
                  </a:lnTo>
                  <a:lnTo>
                    <a:pt x="4605602" y="9525"/>
                  </a:lnTo>
                  <a:lnTo>
                    <a:pt x="4665928" y="3175"/>
                  </a:lnTo>
                  <a:lnTo>
                    <a:pt x="4734189" y="0"/>
                  </a:lnTo>
                  <a:lnTo>
                    <a:pt x="4802453" y="3175"/>
                  </a:lnTo>
                  <a:lnTo>
                    <a:pt x="4862777" y="9525"/>
                  </a:lnTo>
                  <a:lnTo>
                    <a:pt x="4915165" y="20637"/>
                  </a:lnTo>
                  <a:lnTo>
                    <a:pt x="4961201" y="36512"/>
                  </a:lnTo>
                  <a:lnTo>
                    <a:pt x="5002477" y="52387"/>
                  </a:lnTo>
                  <a:lnTo>
                    <a:pt x="5038989" y="68262"/>
                  </a:lnTo>
                  <a:lnTo>
                    <a:pt x="5077090" y="87312"/>
                  </a:lnTo>
                  <a:lnTo>
                    <a:pt x="5115189" y="106362"/>
                  </a:lnTo>
                  <a:lnTo>
                    <a:pt x="5151701" y="125412"/>
                  </a:lnTo>
                  <a:lnTo>
                    <a:pt x="5192977" y="141287"/>
                  </a:lnTo>
                  <a:lnTo>
                    <a:pt x="5239014" y="155575"/>
                  </a:lnTo>
                  <a:lnTo>
                    <a:pt x="5291401" y="166687"/>
                  </a:lnTo>
                  <a:lnTo>
                    <a:pt x="5351727" y="174625"/>
                  </a:lnTo>
                  <a:lnTo>
                    <a:pt x="5410199" y="175985"/>
                  </a:lnTo>
                  <a:lnTo>
                    <a:pt x="5468671" y="174625"/>
                  </a:lnTo>
                  <a:lnTo>
                    <a:pt x="5528996" y="166687"/>
                  </a:lnTo>
                  <a:lnTo>
                    <a:pt x="5581383" y="155575"/>
                  </a:lnTo>
                  <a:lnTo>
                    <a:pt x="5627421" y="141287"/>
                  </a:lnTo>
                  <a:lnTo>
                    <a:pt x="5668696" y="125412"/>
                  </a:lnTo>
                  <a:lnTo>
                    <a:pt x="5705209" y="106362"/>
                  </a:lnTo>
                  <a:lnTo>
                    <a:pt x="5743308" y="87312"/>
                  </a:lnTo>
                  <a:lnTo>
                    <a:pt x="5781408" y="68262"/>
                  </a:lnTo>
                  <a:lnTo>
                    <a:pt x="5817921" y="52387"/>
                  </a:lnTo>
                  <a:lnTo>
                    <a:pt x="5859196" y="36512"/>
                  </a:lnTo>
                  <a:lnTo>
                    <a:pt x="5905234" y="20637"/>
                  </a:lnTo>
                  <a:lnTo>
                    <a:pt x="5957621" y="9525"/>
                  </a:lnTo>
                  <a:lnTo>
                    <a:pt x="6017947" y="3175"/>
                  </a:lnTo>
                  <a:lnTo>
                    <a:pt x="6086209" y="0"/>
                  </a:lnTo>
                  <a:lnTo>
                    <a:pt x="6095999" y="455"/>
                  </a:lnTo>
                  <a:lnTo>
                    <a:pt x="6105789" y="0"/>
                  </a:lnTo>
                  <a:lnTo>
                    <a:pt x="6174052" y="3175"/>
                  </a:lnTo>
                  <a:lnTo>
                    <a:pt x="6234377" y="9525"/>
                  </a:lnTo>
                  <a:lnTo>
                    <a:pt x="6286764" y="20637"/>
                  </a:lnTo>
                  <a:lnTo>
                    <a:pt x="6332802" y="36512"/>
                  </a:lnTo>
                  <a:lnTo>
                    <a:pt x="6374077" y="52387"/>
                  </a:lnTo>
                  <a:lnTo>
                    <a:pt x="6410589" y="68262"/>
                  </a:lnTo>
                  <a:lnTo>
                    <a:pt x="6448689" y="87312"/>
                  </a:lnTo>
                  <a:lnTo>
                    <a:pt x="6486789" y="106362"/>
                  </a:lnTo>
                  <a:lnTo>
                    <a:pt x="6523302" y="125412"/>
                  </a:lnTo>
                  <a:lnTo>
                    <a:pt x="6564577" y="141287"/>
                  </a:lnTo>
                  <a:lnTo>
                    <a:pt x="6610614" y="155575"/>
                  </a:lnTo>
                  <a:lnTo>
                    <a:pt x="6663002" y="166687"/>
                  </a:lnTo>
                  <a:lnTo>
                    <a:pt x="6723327" y="174625"/>
                  </a:lnTo>
                  <a:lnTo>
                    <a:pt x="6781799" y="175985"/>
                  </a:lnTo>
                  <a:lnTo>
                    <a:pt x="6840271" y="174625"/>
                  </a:lnTo>
                  <a:lnTo>
                    <a:pt x="6900596" y="166687"/>
                  </a:lnTo>
                  <a:lnTo>
                    <a:pt x="6952983" y="155575"/>
                  </a:lnTo>
                  <a:lnTo>
                    <a:pt x="6999021" y="141287"/>
                  </a:lnTo>
                  <a:lnTo>
                    <a:pt x="7040296" y="125412"/>
                  </a:lnTo>
                  <a:lnTo>
                    <a:pt x="7076808" y="106362"/>
                  </a:lnTo>
                  <a:lnTo>
                    <a:pt x="7114908" y="87312"/>
                  </a:lnTo>
                  <a:lnTo>
                    <a:pt x="7153008" y="68262"/>
                  </a:lnTo>
                  <a:lnTo>
                    <a:pt x="7189521" y="52387"/>
                  </a:lnTo>
                  <a:lnTo>
                    <a:pt x="7230796" y="36512"/>
                  </a:lnTo>
                  <a:lnTo>
                    <a:pt x="7276833" y="20637"/>
                  </a:lnTo>
                  <a:lnTo>
                    <a:pt x="7329221" y="9525"/>
                  </a:lnTo>
                  <a:lnTo>
                    <a:pt x="7389546" y="3175"/>
                  </a:lnTo>
                  <a:lnTo>
                    <a:pt x="7457808" y="0"/>
                  </a:lnTo>
                  <a:lnTo>
                    <a:pt x="7526071" y="3175"/>
                  </a:lnTo>
                  <a:lnTo>
                    <a:pt x="7586396" y="9525"/>
                  </a:lnTo>
                  <a:lnTo>
                    <a:pt x="7638783" y="20637"/>
                  </a:lnTo>
                  <a:lnTo>
                    <a:pt x="7684821" y="36512"/>
                  </a:lnTo>
                  <a:lnTo>
                    <a:pt x="7726096" y="52387"/>
                  </a:lnTo>
                  <a:lnTo>
                    <a:pt x="7762608" y="68262"/>
                  </a:lnTo>
                  <a:lnTo>
                    <a:pt x="7800708" y="87312"/>
                  </a:lnTo>
                  <a:lnTo>
                    <a:pt x="7838808" y="106362"/>
                  </a:lnTo>
                  <a:lnTo>
                    <a:pt x="7875321" y="125412"/>
                  </a:lnTo>
                  <a:lnTo>
                    <a:pt x="7916596" y="141287"/>
                  </a:lnTo>
                  <a:lnTo>
                    <a:pt x="7962633" y="155575"/>
                  </a:lnTo>
                  <a:lnTo>
                    <a:pt x="8015021" y="166687"/>
                  </a:lnTo>
                  <a:lnTo>
                    <a:pt x="8075346" y="174625"/>
                  </a:lnTo>
                  <a:lnTo>
                    <a:pt x="8143608" y="176212"/>
                  </a:lnTo>
                  <a:lnTo>
                    <a:pt x="8211871" y="174625"/>
                  </a:lnTo>
                  <a:lnTo>
                    <a:pt x="8272196" y="166687"/>
                  </a:lnTo>
                  <a:lnTo>
                    <a:pt x="8324583" y="155575"/>
                  </a:lnTo>
                  <a:lnTo>
                    <a:pt x="8370621" y="141287"/>
                  </a:lnTo>
                  <a:lnTo>
                    <a:pt x="8411896" y="125412"/>
                  </a:lnTo>
                  <a:lnTo>
                    <a:pt x="8448408" y="106362"/>
                  </a:lnTo>
                  <a:lnTo>
                    <a:pt x="8486508" y="87312"/>
                  </a:lnTo>
                  <a:lnTo>
                    <a:pt x="8524608" y="68262"/>
                  </a:lnTo>
                  <a:lnTo>
                    <a:pt x="8561120" y="52387"/>
                  </a:lnTo>
                  <a:lnTo>
                    <a:pt x="8602396" y="36512"/>
                  </a:lnTo>
                  <a:lnTo>
                    <a:pt x="8648432" y="20637"/>
                  </a:lnTo>
                  <a:lnTo>
                    <a:pt x="8700820" y="9525"/>
                  </a:lnTo>
                  <a:lnTo>
                    <a:pt x="8761146" y="3175"/>
                  </a:lnTo>
                  <a:lnTo>
                    <a:pt x="8827820" y="0"/>
                  </a:lnTo>
                  <a:lnTo>
                    <a:pt x="8897670" y="3175"/>
                  </a:lnTo>
                  <a:lnTo>
                    <a:pt x="8957996" y="9525"/>
                  </a:lnTo>
                  <a:lnTo>
                    <a:pt x="9010382" y="20637"/>
                  </a:lnTo>
                  <a:lnTo>
                    <a:pt x="9056420" y="36512"/>
                  </a:lnTo>
                  <a:lnTo>
                    <a:pt x="9097696" y="52387"/>
                  </a:lnTo>
                  <a:lnTo>
                    <a:pt x="9134208" y="68262"/>
                  </a:lnTo>
                  <a:lnTo>
                    <a:pt x="9172308" y="87312"/>
                  </a:lnTo>
                  <a:lnTo>
                    <a:pt x="9210408" y="106362"/>
                  </a:lnTo>
                  <a:lnTo>
                    <a:pt x="9246920" y="125412"/>
                  </a:lnTo>
                  <a:lnTo>
                    <a:pt x="9288196" y="141287"/>
                  </a:lnTo>
                  <a:lnTo>
                    <a:pt x="9334232" y="155575"/>
                  </a:lnTo>
                  <a:lnTo>
                    <a:pt x="9386620" y="166687"/>
                  </a:lnTo>
                  <a:lnTo>
                    <a:pt x="9446946" y="174625"/>
                  </a:lnTo>
                  <a:lnTo>
                    <a:pt x="9515208" y="176212"/>
                  </a:lnTo>
                  <a:lnTo>
                    <a:pt x="9583470" y="174625"/>
                  </a:lnTo>
                  <a:lnTo>
                    <a:pt x="9643796" y="166687"/>
                  </a:lnTo>
                  <a:lnTo>
                    <a:pt x="9696182" y="155575"/>
                  </a:lnTo>
                  <a:lnTo>
                    <a:pt x="9742220" y="141287"/>
                  </a:lnTo>
                  <a:lnTo>
                    <a:pt x="9783496" y="125412"/>
                  </a:lnTo>
                  <a:lnTo>
                    <a:pt x="9820008" y="106362"/>
                  </a:lnTo>
                  <a:lnTo>
                    <a:pt x="9896208" y="68262"/>
                  </a:lnTo>
                  <a:lnTo>
                    <a:pt x="9932720" y="52387"/>
                  </a:lnTo>
                  <a:lnTo>
                    <a:pt x="9973996" y="36512"/>
                  </a:lnTo>
                  <a:lnTo>
                    <a:pt x="10020032" y="20637"/>
                  </a:lnTo>
                  <a:lnTo>
                    <a:pt x="10072420" y="9525"/>
                  </a:lnTo>
                  <a:lnTo>
                    <a:pt x="10132746" y="3175"/>
                  </a:lnTo>
                  <a:lnTo>
                    <a:pt x="10201008" y="0"/>
                  </a:lnTo>
                  <a:lnTo>
                    <a:pt x="10269270" y="3175"/>
                  </a:lnTo>
                  <a:lnTo>
                    <a:pt x="10329596" y="9525"/>
                  </a:lnTo>
                  <a:lnTo>
                    <a:pt x="10381982" y="20637"/>
                  </a:lnTo>
                  <a:lnTo>
                    <a:pt x="10428020" y="36512"/>
                  </a:lnTo>
                  <a:lnTo>
                    <a:pt x="10469296" y="52387"/>
                  </a:lnTo>
                  <a:lnTo>
                    <a:pt x="10505808" y="68262"/>
                  </a:lnTo>
                  <a:lnTo>
                    <a:pt x="10543908" y="87312"/>
                  </a:lnTo>
                  <a:lnTo>
                    <a:pt x="10582008" y="106362"/>
                  </a:lnTo>
                  <a:lnTo>
                    <a:pt x="10618520" y="125412"/>
                  </a:lnTo>
                  <a:lnTo>
                    <a:pt x="10659796" y="141287"/>
                  </a:lnTo>
                  <a:lnTo>
                    <a:pt x="10705832" y="155575"/>
                  </a:lnTo>
                  <a:lnTo>
                    <a:pt x="10758220" y="166687"/>
                  </a:lnTo>
                  <a:lnTo>
                    <a:pt x="10818546" y="174625"/>
                  </a:lnTo>
                  <a:lnTo>
                    <a:pt x="10886808" y="176212"/>
                  </a:lnTo>
                  <a:lnTo>
                    <a:pt x="10955070" y="174625"/>
                  </a:lnTo>
                  <a:lnTo>
                    <a:pt x="11015396" y="166687"/>
                  </a:lnTo>
                  <a:lnTo>
                    <a:pt x="11067782" y="155575"/>
                  </a:lnTo>
                  <a:lnTo>
                    <a:pt x="11113820" y="141287"/>
                  </a:lnTo>
                  <a:lnTo>
                    <a:pt x="11155096" y="125412"/>
                  </a:lnTo>
                  <a:lnTo>
                    <a:pt x="11191608" y="106362"/>
                  </a:lnTo>
                  <a:lnTo>
                    <a:pt x="11229708" y="87312"/>
                  </a:lnTo>
                  <a:lnTo>
                    <a:pt x="11267808" y="68262"/>
                  </a:lnTo>
                  <a:lnTo>
                    <a:pt x="11304320" y="52387"/>
                  </a:lnTo>
                  <a:lnTo>
                    <a:pt x="11345596" y="36512"/>
                  </a:lnTo>
                  <a:lnTo>
                    <a:pt x="11391632" y="20637"/>
                  </a:lnTo>
                  <a:lnTo>
                    <a:pt x="11444020" y="9525"/>
                  </a:lnTo>
                  <a:lnTo>
                    <a:pt x="11504346" y="3175"/>
                  </a:lnTo>
                  <a:lnTo>
                    <a:pt x="11572608" y="0"/>
                  </a:lnTo>
                  <a:lnTo>
                    <a:pt x="11640870" y="3175"/>
                  </a:lnTo>
                  <a:lnTo>
                    <a:pt x="11701196" y="9525"/>
                  </a:lnTo>
                  <a:lnTo>
                    <a:pt x="11753582" y="20637"/>
                  </a:lnTo>
                  <a:lnTo>
                    <a:pt x="11799620" y="36512"/>
                  </a:lnTo>
                  <a:lnTo>
                    <a:pt x="11840896" y="52387"/>
                  </a:lnTo>
                  <a:lnTo>
                    <a:pt x="11877408" y="68262"/>
                  </a:lnTo>
                  <a:lnTo>
                    <a:pt x="11915508" y="87312"/>
                  </a:lnTo>
                  <a:lnTo>
                    <a:pt x="11953608" y="106362"/>
                  </a:lnTo>
                  <a:lnTo>
                    <a:pt x="11990120" y="125412"/>
                  </a:lnTo>
                  <a:lnTo>
                    <a:pt x="12031396" y="141287"/>
                  </a:lnTo>
                  <a:lnTo>
                    <a:pt x="12077432" y="155575"/>
                  </a:lnTo>
                  <a:lnTo>
                    <a:pt x="12129820" y="166688"/>
                  </a:lnTo>
                  <a:lnTo>
                    <a:pt x="12190146" y="174625"/>
                  </a:lnTo>
                  <a:lnTo>
                    <a:pt x="12192000" y="174668"/>
                  </a:lnTo>
                  <a:lnTo>
                    <a:pt x="12192000" y="319046"/>
                  </a:lnTo>
                  <a:lnTo>
                    <a:pt x="12192000" y="319047"/>
                  </a:lnTo>
                  <a:lnTo>
                    <a:pt x="12192000" y="463425"/>
                  </a:lnTo>
                  <a:lnTo>
                    <a:pt x="12192000" y="885826"/>
                  </a:lnTo>
                  <a:lnTo>
                    <a:pt x="12192000" y="1030204"/>
                  </a:lnTo>
                  <a:lnTo>
                    <a:pt x="12192000" y="1030205"/>
                  </a:lnTo>
                  <a:lnTo>
                    <a:pt x="12192000" y="1174583"/>
                  </a:lnTo>
                  <a:lnTo>
                    <a:pt x="12192000" y="1698100"/>
                  </a:lnTo>
                  <a:lnTo>
                    <a:pt x="12192000" y="1787292"/>
                  </a:lnTo>
                  <a:lnTo>
                    <a:pt x="12192000" y="1931670"/>
                  </a:lnTo>
                  <a:lnTo>
                    <a:pt x="12192000" y="1931671"/>
                  </a:lnTo>
                  <a:lnTo>
                    <a:pt x="12192000" y="2076049"/>
                  </a:lnTo>
                  <a:lnTo>
                    <a:pt x="12192000" y="3012550"/>
                  </a:lnTo>
                  <a:lnTo>
                    <a:pt x="12191997" y="3012550"/>
                  </a:lnTo>
                  <a:lnTo>
                    <a:pt x="1" y="3012550"/>
                  </a:lnTo>
                  <a:lnTo>
                    <a:pt x="0" y="3012550"/>
                  </a:lnTo>
                  <a:lnTo>
                    <a:pt x="0" y="2076049"/>
                  </a:lnTo>
                  <a:lnTo>
                    <a:pt x="0" y="1931671"/>
                  </a:lnTo>
                  <a:lnTo>
                    <a:pt x="0" y="1931670"/>
                  </a:lnTo>
                  <a:lnTo>
                    <a:pt x="0" y="1787292"/>
                  </a:lnTo>
                  <a:lnTo>
                    <a:pt x="0" y="1698100"/>
                  </a:lnTo>
                  <a:lnTo>
                    <a:pt x="0" y="1174583"/>
                  </a:lnTo>
                  <a:lnTo>
                    <a:pt x="0" y="1030205"/>
                  </a:lnTo>
                  <a:lnTo>
                    <a:pt x="0" y="1030204"/>
                  </a:lnTo>
                  <a:lnTo>
                    <a:pt x="0" y="885826"/>
                  </a:lnTo>
                  <a:lnTo>
                    <a:pt x="0" y="463425"/>
                  </a:lnTo>
                  <a:lnTo>
                    <a:pt x="0" y="319047"/>
                  </a:lnTo>
                  <a:lnTo>
                    <a:pt x="0" y="319046"/>
                  </a:lnTo>
                  <a:lnTo>
                    <a:pt x="0" y="174668"/>
                  </a:lnTo>
                  <a:lnTo>
                    <a:pt x="1852" y="174625"/>
                  </a:lnTo>
                  <a:lnTo>
                    <a:pt x="62177" y="166687"/>
                  </a:lnTo>
                  <a:lnTo>
                    <a:pt x="114564" y="155575"/>
                  </a:lnTo>
                  <a:lnTo>
                    <a:pt x="160602" y="141287"/>
                  </a:lnTo>
                  <a:lnTo>
                    <a:pt x="201877" y="125412"/>
                  </a:lnTo>
                  <a:lnTo>
                    <a:pt x="238389" y="106362"/>
                  </a:lnTo>
                  <a:lnTo>
                    <a:pt x="276489" y="87312"/>
                  </a:lnTo>
                  <a:lnTo>
                    <a:pt x="314589" y="68262"/>
                  </a:lnTo>
                  <a:lnTo>
                    <a:pt x="351102" y="52387"/>
                  </a:lnTo>
                  <a:lnTo>
                    <a:pt x="392377" y="36512"/>
                  </a:lnTo>
                  <a:lnTo>
                    <a:pt x="438414" y="20637"/>
                  </a:lnTo>
                  <a:lnTo>
                    <a:pt x="490802" y="9525"/>
                  </a:lnTo>
                  <a:lnTo>
                    <a:pt x="551127" y="3175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246A42-B770-47E9-999B-356DC2820E1D}"/>
              </a:ext>
            </a:extLst>
          </p:cNvPr>
          <p:cNvSpPr txBox="1"/>
          <p:nvPr/>
        </p:nvSpPr>
        <p:spPr>
          <a:xfrm>
            <a:off x="486543" y="5045689"/>
            <a:ext cx="11425238" cy="115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100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 can’t do any of that </a:t>
            </a:r>
          </a:p>
        </p:txBody>
      </p:sp>
      <p:pic>
        <p:nvPicPr>
          <p:cNvPr id="8" name="Picture 7" descr="A picture containing green, place of worship&#10;&#10;Description automatically generated">
            <a:extLst>
              <a:ext uri="{FF2B5EF4-FFF2-40B4-BE49-F238E27FC236}">
                <a16:creationId xmlns:a16="http://schemas.microsoft.com/office/drawing/2014/main" id="{A1EC65E7-6C45-4857-88CF-F191CDF59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763" y="653111"/>
            <a:ext cx="3370249" cy="2527686"/>
          </a:xfrm>
          <a:prstGeom prst="rect">
            <a:avLst/>
          </a:prstGeom>
        </p:spPr>
      </p:pic>
      <p:pic>
        <p:nvPicPr>
          <p:cNvPr id="10" name="Picture 9" descr="A yellow and blue flag&#10;&#10;Description automatically generated with medium confidence">
            <a:extLst>
              <a:ext uri="{FF2B5EF4-FFF2-40B4-BE49-F238E27FC236}">
                <a16:creationId xmlns:a16="http://schemas.microsoft.com/office/drawing/2014/main" id="{A52C568F-5ACC-4545-B9E5-58E702354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10610" y="653111"/>
            <a:ext cx="3370249" cy="2527686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F29E9F4-F52C-4B16-91C7-1D69E7FB5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54457" y="855158"/>
            <a:ext cx="3370780" cy="2123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60AAA-E397-4711-8BA2-363A9558E4FE}"/>
              </a:ext>
            </a:extLst>
          </p:cNvPr>
          <p:cNvSpPr txBox="1"/>
          <p:nvPr/>
        </p:nvSpPr>
        <p:spPr>
          <a:xfrm>
            <a:off x="9105371" y="2778694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7" tooltip="https://en.populationdata.net/maps/ukraine-regions-historiqu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D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rowds of people at Berlin station are offering places to arriving refugees">
            <a:extLst>
              <a:ext uri="{FF2B5EF4-FFF2-40B4-BE49-F238E27FC236}">
                <a16:creationId xmlns:a16="http://schemas.microsoft.com/office/drawing/2014/main" id="{D1372939-62B3-4895-93E8-E23BA92A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22" y="2660287"/>
            <a:ext cx="6483354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68EF3-5A6A-4B0F-BC8D-01E958A6C6F0}"/>
              </a:ext>
            </a:extLst>
          </p:cNvPr>
          <p:cNvSpPr txBox="1"/>
          <p:nvPr/>
        </p:nvSpPr>
        <p:spPr>
          <a:xfrm>
            <a:off x="7534655" y="917725"/>
            <a:ext cx="4205061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4600" dirty="0">
                <a:solidFill>
                  <a:srgbClr val="FFFFFF"/>
                </a:solidFill>
                <a:effectLst/>
              </a:rPr>
              <a:t>The only thing I can do is love the next person I encounter without any conditions or strings </a:t>
            </a:r>
          </a:p>
        </p:txBody>
      </p:sp>
    </p:spTree>
    <p:extLst>
      <p:ext uri="{BB962C8B-B14F-4D97-AF65-F5344CB8AC3E}">
        <p14:creationId xmlns:p14="http://schemas.microsoft.com/office/powerpoint/2010/main" val="10067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6A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shware, tableware&#10;&#10;Description automatically generated">
            <a:extLst>
              <a:ext uri="{FF2B5EF4-FFF2-40B4-BE49-F238E27FC236}">
                <a16:creationId xmlns:a16="http://schemas.microsoft.com/office/drawing/2014/main" id="{47084BBF-8D99-447C-AF1F-E84EF526C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744" y="2764729"/>
            <a:ext cx="6579910" cy="34380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2025E-82E3-423D-ABD8-63C33AAA680F}"/>
              </a:ext>
            </a:extLst>
          </p:cNvPr>
          <p:cNvSpPr txBox="1"/>
          <p:nvPr/>
        </p:nvSpPr>
        <p:spPr>
          <a:xfrm>
            <a:off x="7831395" y="917725"/>
            <a:ext cx="362266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4600" dirty="0">
                <a:solidFill>
                  <a:srgbClr val="FFFFFF"/>
                </a:solidFill>
                <a:effectLst/>
              </a:rPr>
              <a:t>to love my </a:t>
            </a:r>
            <a:r>
              <a:rPr lang="en-US" sz="4600" dirty="0" err="1">
                <a:solidFill>
                  <a:srgbClr val="FFFFFF"/>
                </a:solidFill>
                <a:effectLst/>
              </a:rPr>
              <a:t>neighbour</a:t>
            </a:r>
            <a:r>
              <a:rPr lang="en-US" sz="4600" dirty="0">
                <a:solidFill>
                  <a:srgbClr val="FFFFFF"/>
                </a:solidFill>
                <a:effectLst/>
              </a:rPr>
              <a:t> so fearlessly that it starts a ripple that stretches from one horizon to the next </a:t>
            </a:r>
          </a:p>
        </p:txBody>
      </p:sp>
    </p:spTree>
    <p:extLst>
      <p:ext uri="{BB962C8B-B14F-4D97-AF65-F5344CB8AC3E}">
        <p14:creationId xmlns:p14="http://schemas.microsoft.com/office/powerpoint/2010/main" val="35918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24BC2F-8C81-4469-B8AE-F4406386235E}"/>
              </a:ext>
            </a:extLst>
          </p:cNvPr>
          <p:cNvSpPr txBox="1"/>
          <p:nvPr/>
        </p:nvSpPr>
        <p:spPr>
          <a:xfrm>
            <a:off x="593610" y="2121763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bg1"/>
                </a:solidFill>
                <a:effectLst/>
              </a:rPr>
              <a:t>I can’t force peace on the world but I can become a force of peace in the world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E5FCEB4-3F85-425D-A2CE-36802AED1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2398" y="484632"/>
            <a:ext cx="5733287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6CE0A3B-28C9-4B5B-B568-2A4ED80CD1D7}"/>
              </a:ext>
            </a:extLst>
          </p:cNvPr>
          <p:cNvSpPr txBox="1"/>
          <p:nvPr/>
        </p:nvSpPr>
        <p:spPr>
          <a:xfrm>
            <a:off x="593610" y="2121763"/>
            <a:ext cx="4077030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bg1"/>
                </a:solidFill>
                <a:effectLst/>
              </a:rPr>
              <a:t>because sometimes all it takes is a single lit candle in the darkness to start a movement </a:t>
            </a:r>
          </a:p>
        </p:txBody>
      </p:sp>
      <p:pic>
        <p:nvPicPr>
          <p:cNvPr id="5" name="Picture 4" descr="A red candle with a flame&#10;&#10;Description automatically generated with low confidence">
            <a:extLst>
              <a:ext uri="{FF2B5EF4-FFF2-40B4-BE49-F238E27FC236}">
                <a16:creationId xmlns:a16="http://schemas.microsoft.com/office/drawing/2014/main" id="{C0F21DF6-7BF5-45E1-90F8-9BFD0225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5214" y="484632"/>
            <a:ext cx="5747656" cy="573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91829-9D3D-4B06-84BD-4D2D56034E0F}"/>
              </a:ext>
            </a:extLst>
          </p:cNvPr>
          <p:cNvSpPr txBox="1"/>
          <p:nvPr/>
        </p:nvSpPr>
        <p:spPr>
          <a:xfrm>
            <a:off x="8823542" y="6017864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cuppini/6325308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35616-2570-4943-898A-C15A8A952E82}"/>
              </a:ext>
            </a:extLst>
          </p:cNvPr>
          <p:cNvSpPr txBox="1"/>
          <p:nvPr/>
        </p:nvSpPr>
        <p:spPr>
          <a:xfrm>
            <a:off x="682113" y="357543"/>
            <a:ext cx="10827774" cy="1510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effectLst/>
              </a:rPr>
              <a:t>“Lord, make me a candle of comfort in this world let me burn with peace”</a:t>
            </a:r>
          </a:p>
        </p:txBody>
      </p:sp>
      <p:pic>
        <p:nvPicPr>
          <p:cNvPr id="5" name="Picture 4" descr="A picture containing outdoor, sky, water, light&#10;&#10;Description automatically generated">
            <a:extLst>
              <a:ext uri="{FF2B5EF4-FFF2-40B4-BE49-F238E27FC236}">
                <a16:creationId xmlns:a16="http://schemas.microsoft.com/office/drawing/2014/main" id="{84B8515E-929A-4B89-BD5C-C42A42C5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9286" y="2030486"/>
            <a:ext cx="6988181" cy="46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2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5F224-BE6D-4264-A4AA-82E5BC0F8008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54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 can’t make the world peaceful </a:t>
            </a:r>
          </a:p>
        </p:txBody>
      </p:sp>
      <p:pic>
        <p:nvPicPr>
          <p:cNvPr id="5" name="Picture 4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2D542D20-BB82-4BEE-ACFE-B74027143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261" r="1" b="11054"/>
          <a:stretch/>
        </p:blipFill>
        <p:spPr>
          <a:xfrm>
            <a:off x="539623" y="307731"/>
            <a:ext cx="5016750" cy="399763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CB00E21A-A2B3-471E-BB28-E09BFF1145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778" r="-1" b="-1"/>
          <a:stretch/>
        </p:blipFill>
        <p:spPr>
          <a:xfrm>
            <a:off x="6416043" y="772072"/>
            <a:ext cx="5455917" cy="306895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0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D6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ank on a road&#10;&#10;Description automatically generated with low confidence">
            <a:extLst>
              <a:ext uri="{FF2B5EF4-FFF2-40B4-BE49-F238E27FC236}">
                <a16:creationId xmlns:a16="http://schemas.microsoft.com/office/drawing/2014/main" id="{81410AEE-957B-419F-8519-5DB0FFB5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5022" y="2660287"/>
            <a:ext cx="6483354" cy="3646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BF509-7B03-4B48-847B-B35C20456149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solidFill>
                  <a:srgbClr val="FFFFFF"/>
                </a:solidFill>
                <a:effectLst/>
              </a:rPr>
              <a:t>I can’t stall tanks from roaring down roads </a:t>
            </a:r>
          </a:p>
        </p:txBody>
      </p:sp>
    </p:spTree>
    <p:extLst>
      <p:ext uri="{BB962C8B-B14F-4D97-AF65-F5344CB8AC3E}">
        <p14:creationId xmlns:p14="http://schemas.microsoft.com/office/powerpoint/2010/main" val="12412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A woman reads a book as she sits in an underground metro station used as bomb shelter in Kyiv on March 2, 2022">
            <a:extLst>
              <a:ext uri="{FF2B5EF4-FFF2-40B4-BE49-F238E27FC236}">
                <a16:creationId xmlns:a16="http://schemas.microsoft.com/office/drawing/2014/main" id="{74516603-8791-41BB-9836-5B589C14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84" y="484632"/>
            <a:ext cx="4925568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men and children being evacuated to Kyiv from the city of Irpin - 3 March">
            <a:extLst>
              <a:ext uri="{FF2B5EF4-FFF2-40B4-BE49-F238E27FC236}">
                <a16:creationId xmlns:a16="http://schemas.microsoft.com/office/drawing/2014/main" id="{6AD09348-14B4-4FAF-B2C2-4160A623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84" y="3447287"/>
            <a:ext cx="4925568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E5B735-AC6A-4842-9547-0FD549F33B5B}"/>
              </a:ext>
            </a:extLst>
          </p:cNvPr>
          <p:cNvSpPr txBox="1"/>
          <p:nvPr/>
        </p:nvSpPr>
        <p:spPr>
          <a:xfrm>
            <a:off x="6498619" y="2121763"/>
            <a:ext cx="5128773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effectLst/>
              </a:rPr>
              <a:t>I can’t prevent children from having to hide in bunkers </a:t>
            </a:r>
          </a:p>
        </p:txBody>
      </p:sp>
    </p:spTree>
    <p:extLst>
      <p:ext uri="{BB962C8B-B14F-4D97-AF65-F5344CB8AC3E}">
        <p14:creationId xmlns:p14="http://schemas.microsoft.com/office/powerpoint/2010/main" val="17472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240DC57-D59D-491E-821C-9097B3D30A94}"/>
              </a:ext>
            </a:extLst>
          </p:cNvPr>
          <p:cNvSpPr txBox="1"/>
          <p:nvPr/>
        </p:nvSpPr>
        <p:spPr>
          <a:xfrm>
            <a:off x="566928" y="1166135"/>
            <a:ext cx="3822192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bg1"/>
                </a:solidFill>
                <a:effectLst/>
              </a:rPr>
              <a:t>I can’t convince the news to stop turning war into a video game</a:t>
            </a:r>
          </a:p>
        </p:txBody>
      </p:sp>
      <p:pic>
        <p:nvPicPr>
          <p:cNvPr id="4" name="Picture 3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E5B1E605-11A0-41AB-9A65-415C6C96B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0716" y="1166135"/>
            <a:ext cx="6596652" cy="43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fire in Mariupol after shelling on Thursday">
            <a:extLst>
              <a:ext uri="{FF2B5EF4-FFF2-40B4-BE49-F238E27FC236}">
                <a16:creationId xmlns:a16="http://schemas.microsoft.com/office/drawing/2014/main" id="{057E88CF-263E-4655-96CE-5C013141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fire in Mariupol after shelling on Thursday">
            <a:extLst>
              <a:ext uri="{FF2B5EF4-FFF2-40B4-BE49-F238E27FC236}">
                <a16:creationId xmlns:a16="http://schemas.microsoft.com/office/drawing/2014/main" id="{0A73F540-6400-44E5-BC4D-396590E4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fire in Mariupol after shelling on Thursday">
            <a:extLst>
              <a:ext uri="{FF2B5EF4-FFF2-40B4-BE49-F238E27FC236}">
                <a16:creationId xmlns:a16="http://schemas.microsoft.com/office/drawing/2014/main" id="{071DA5D3-224F-40C2-B4F7-69805834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729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D7060-4934-480F-8552-9DECD742CD07}"/>
              </a:ext>
            </a:extLst>
          </p:cNvPr>
          <p:cNvSpPr txBox="1"/>
          <p:nvPr/>
        </p:nvSpPr>
        <p:spPr>
          <a:xfrm>
            <a:off x="0" y="5254035"/>
            <a:ext cx="12192000" cy="16039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can’t silence the sound of bombs tearing neighbourhoods apart </a:t>
            </a:r>
          </a:p>
        </p:txBody>
      </p:sp>
      <p:pic>
        <p:nvPicPr>
          <p:cNvPr id="1036" name="Picture 12" descr="A residential building, which locals said was damaged by Russian shelling, in Mariupol, Ukraine">
            <a:extLst>
              <a:ext uri="{FF2B5EF4-FFF2-40B4-BE49-F238E27FC236}">
                <a16:creationId xmlns:a16="http://schemas.microsoft.com/office/drawing/2014/main" id="{E5E496E9-459C-41DD-9D7D-8C1F654B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62761" cy="40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92DFBD-91CC-4538-9DC0-B957BE0A5CB5}"/>
              </a:ext>
            </a:extLst>
          </p:cNvPr>
          <p:cNvSpPr txBox="1"/>
          <p:nvPr/>
        </p:nvSpPr>
        <p:spPr>
          <a:xfrm>
            <a:off x="663678" y="506727"/>
            <a:ext cx="10891580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solidFill>
                  <a:schemeClr val="bg1"/>
                </a:solidFill>
                <a:effectLst/>
              </a:rPr>
              <a:t>I can’t turn a guided missile into a bouquet of flowers </a:t>
            </a:r>
          </a:p>
        </p:txBody>
      </p:sp>
      <p:pic>
        <p:nvPicPr>
          <p:cNvPr id="4" name="Picture 3" descr="A picture containing smoke, outdoor, sky, train&#10;&#10;Description automatically generated">
            <a:extLst>
              <a:ext uri="{FF2B5EF4-FFF2-40B4-BE49-F238E27FC236}">
                <a16:creationId xmlns:a16="http://schemas.microsoft.com/office/drawing/2014/main" id="{7F19C006-7E66-4990-987E-7D49B63AD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308" y="2668046"/>
            <a:ext cx="5559480" cy="3460778"/>
          </a:xfrm>
          <a:prstGeom prst="rect">
            <a:avLst/>
          </a:prstGeom>
        </p:spPr>
      </p:pic>
      <p:pic>
        <p:nvPicPr>
          <p:cNvPr id="6" name="Picture 5" descr="A bouquet of pink and white flowers&#10;&#10;Description automatically generated">
            <a:extLst>
              <a:ext uri="{FF2B5EF4-FFF2-40B4-BE49-F238E27FC236}">
                <a16:creationId xmlns:a16="http://schemas.microsoft.com/office/drawing/2014/main" id="{9DAB1D97-85F5-4B25-A6F8-2F8BBD2DF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47328" y="2527997"/>
            <a:ext cx="535577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Ukrainian family at a railway station in Budapest, Romania.">
            <a:extLst>
              <a:ext uri="{FF2B5EF4-FFF2-40B4-BE49-F238E27FC236}">
                <a16:creationId xmlns:a16="http://schemas.microsoft.com/office/drawing/2014/main" id="{5347DA16-8399-4A1C-940D-76BBB085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22" y="2660287"/>
            <a:ext cx="6483354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4D788-BB77-49AF-B133-8516A36B6259}"/>
              </a:ext>
            </a:extLst>
          </p:cNvPr>
          <p:cNvSpPr txBox="1"/>
          <p:nvPr/>
        </p:nvSpPr>
        <p:spPr>
          <a:xfrm>
            <a:off x="7671691" y="917725"/>
            <a:ext cx="3905287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solidFill>
                  <a:srgbClr val="FFFFFF"/>
                </a:solidFill>
                <a:effectLst/>
              </a:rPr>
              <a:t>I can’t make a warmonger have an ounce of empathy </a:t>
            </a:r>
          </a:p>
        </p:txBody>
      </p:sp>
    </p:spTree>
    <p:extLst>
      <p:ext uri="{BB962C8B-B14F-4D97-AF65-F5344CB8AC3E}">
        <p14:creationId xmlns:p14="http://schemas.microsoft.com/office/powerpoint/2010/main" val="9140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-up of some dice&#10;&#10;Description automatically generated with medium confidence">
            <a:extLst>
              <a:ext uri="{FF2B5EF4-FFF2-40B4-BE49-F238E27FC236}">
                <a16:creationId xmlns:a16="http://schemas.microsoft.com/office/drawing/2014/main" id="{EAC3CBF8-F09E-4FA6-80F0-7869BE14F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632" y="787907"/>
            <a:ext cx="5126736" cy="5126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57465-E5E1-4463-8164-7666EBF6013B}"/>
              </a:ext>
            </a:extLst>
          </p:cNvPr>
          <p:cNvSpPr txBox="1"/>
          <p:nvPr/>
        </p:nvSpPr>
        <p:spPr>
          <a:xfrm>
            <a:off x="6501384" y="2121763"/>
            <a:ext cx="5129784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400" dirty="0">
                <a:effectLst/>
              </a:rPr>
              <a:t>I can’t convince ambassadors to quit playing truth or dare </a:t>
            </a:r>
          </a:p>
        </p:txBody>
      </p:sp>
    </p:spTree>
    <p:extLst>
      <p:ext uri="{BB962C8B-B14F-4D97-AF65-F5344CB8AC3E}">
        <p14:creationId xmlns:p14="http://schemas.microsoft.com/office/powerpoint/2010/main" val="203718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225</Words>
  <Application>Microsoft Office PowerPoint</Application>
  <PresentationFormat>Widescreen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 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</dc:title>
  <dc:creator>Catherine Booton</dc:creator>
  <cp:lastModifiedBy>Neil Chappell</cp:lastModifiedBy>
  <cp:revision>2</cp:revision>
  <dcterms:created xsi:type="dcterms:W3CDTF">2022-03-04T17:18:28Z</dcterms:created>
  <dcterms:modified xsi:type="dcterms:W3CDTF">2022-03-24T12:56:59Z</dcterms:modified>
</cp:coreProperties>
</file>