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79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8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2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578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2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6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39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2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7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1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05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86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5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C89BF-0E7A-44CB-82A9-8D40FA3BCB47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7AF2C-CC9C-4B50-9A55-2A7373F7E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910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0907-67EC-440E-996D-D4F64F45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87" y="804520"/>
            <a:ext cx="7228025" cy="1683499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Date ….</a:t>
            </a:r>
            <a:br>
              <a:rPr lang="en-GB" sz="4000" dirty="0"/>
            </a:br>
            <a:r>
              <a:rPr lang="en-GB" sz="4000" dirty="0"/>
              <a:t>Tenebrae – meal and more!</a:t>
            </a:r>
          </a:p>
        </p:txBody>
      </p:sp>
      <p:pic>
        <p:nvPicPr>
          <p:cNvPr id="1028" name="Picture 4" descr="Image result for tenebrae meal">
            <a:extLst>
              <a:ext uri="{FF2B5EF4-FFF2-40B4-BE49-F238E27FC236}">
                <a16:creationId xmlns:a16="http://schemas.microsoft.com/office/drawing/2014/main" id="{933F3876-3C9E-4C11-B964-624BB181E37D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0017" y="2360428"/>
            <a:ext cx="6863963" cy="240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9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53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19806-B199-47B5-B02D-BF3B6B266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clip - the stone rolling away and light emerging</a:t>
            </a:r>
          </a:p>
          <a:p>
            <a:r>
              <a:rPr lang="en-GB" dirty="0"/>
              <a:t>  https://www.youtube.com/watch?v=WALySvtDiuE</a:t>
            </a:r>
          </a:p>
        </p:txBody>
      </p:sp>
    </p:spTree>
    <p:extLst>
      <p:ext uri="{BB962C8B-B14F-4D97-AF65-F5344CB8AC3E}">
        <p14:creationId xmlns:p14="http://schemas.microsoft.com/office/powerpoint/2010/main" val="383296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7D13A-A66F-49C4-8C5D-66500E335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hymn ‘Thine be the glory’</a:t>
            </a:r>
          </a:p>
          <a:p>
            <a:r>
              <a:rPr lang="en-GB"/>
              <a:t>https://www.youtube.com/watch?v=rl0ygzmIoZQ</a:t>
            </a:r>
          </a:p>
        </p:txBody>
      </p:sp>
    </p:spTree>
    <p:extLst>
      <p:ext uri="{BB962C8B-B14F-4D97-AF65-F5344CB8AC3E}">
        <p14:creationId xmlns:p14="http://schemas.microsoft.com/office/powerpoint/2010/main" val="272803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54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Date …. Tenebrae – meal and more!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and from the Cross</dc:title>
  <dc:creator>Janice Carrington</dc:creator>
  <cp:lastModifiedBy>Janice Carrington</cp:lastModifiedBy>
  <cp:revision>17</cp:revision>
  <dcterms:created xsi:type="dcterms:W3CDTF">2019-03-22T12:07:49Z</dcterms:created>
  <dcterms:modified xsi:type="dcterms:W3CDTF">2021-03-11T13:27:42Z</dcterms:modified>
</cp:coreProperties>
</file>